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7"/>
  </p:notesMasterIdLst>
  <p:sldIdLst>
    <p:sldId id="563" r:id="rId5"/>
    <p:sldId id="56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71B3"/>
    <a:srgbClr val="5A6DD5"/>
    <a:srgbClr val="6A6969"/>
    <a:srgbClr val="383737"/>
    <a:srgbClr val="9C9B9B"/>
    <a:srgbClr val="525F78"/>
    <a:srgbClr val="696668"/>
    <a:srgbClr val="726A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0445E9-8555-44BF-A218-647D1EF8AAED}" v="12" dt="2023-05-25T08:22:02.8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yst layout 3 - Markering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orben Bach" userId="7f6bd939-09b4-4aa8-920b-e38d6dc63322" providerId="ADAL" clId="{A88F9CBF-D088-4AAC-9236-6F5E09602E5E}"/>
    <pc:docChg chg="undo custSel addSld delSld modSld">
      <pc:chgData name="Torben Bach" userId="7f6bd939-09b4-4aa8-920b-e38d6dc63322" providerId="ADAL" clId="{A88F9CBF-D088-4AAC-9236-6F5E09602E5E}" dt="2022-11-10T08:20:36.936" v="1851" actId="47"/>
      <pc:docMkLst>
        <pc:docMk/>
      </pc:docMkLst>
      <pc:sldChg chg="del">
        <pc:chgData name="Torben Bach" userId="7f6bd939-09b4-4aa8-920b-e38d6dc63322" providerId="ADAL" clId="{A88F9CBF-D088-4AAC-9236-6F5E09602E5E}" dt="2022-11-09T21:19:45.954" v="1847" actId="47"/>
        <pc:sldMkLst>
          <pc:docMk/>
          <pc:sldMk cId="2348630317" sldId="313"/>
        </pc:sldMkLst>
      </pc:sldChg>
      <pc:sldChg chg="modSp mod">
        <pc:chgData name="Torben Bach" userId="7f6bd939-09b4-4aa8-920b-e38d6dc63322" providerId="ADAL" clId="{A88F9CBF-D088-4AAC-9236-6F5E09602E5E}" dt="2022-11-09T19:34:10.801" v="105" actId="27636"/>
        <pc:sldMkLst>
          <pc:docMk/>
          <pc:sldMk cId="2841525472" sldId="325"/>
        </pc:sldMkLst>
        <pc:spChg chg="mod">
          <ac:chgData name="Torben Bach" userId="7f6bd939-09b4-4aa8-920b-e38d6dc63322" providerId="ADAL" clId="{A88F9CBF-D088-4AAC-9236-6F5E09602E5E}" dt="2022-11-09T19:23:41.253" v="5" actId="20577"/>
          <ac:spMkLst>
            <pc:docMk/>
            <pc:sldMk cId="2841525472" sldId="325"/>
            <ac:spMk id="2" creationId="{BFF6DC10-69D6-6840-B843-69BC0CEAB43F}"/>
          </ac:spMkLst>
        </pc:spChg>
        <pc:spChg chg="mod">
          <ac:chgData name="Torben Bach" userId="7f6bd939-09b4-4aa8-920b-e38d6dc63322" providerId="ADAL" clId="{A88F9CBF-D088-4AAC-9236-6F5E09602E5E}" dt="2022-11-09T19:34:10.801" v="105" actId="27636"/>
          <ac:spMkLst>
            <pc:docMk/>
            <pc:sldMk cId="2841525472" sldId="325"/>
            <ac:spMk id="3" creationId="{BEA01B09-44B1-2742-9883-96866033188C}"/>
          </ac:spMkLst>
        </pc:spChg>
      </pc:sldChg>
      <pc:sldChg chg="del">
        <pc:chgData name="Torben Bach" userId="7f6bd939-09b4-4aa8-920b-e38d6dc63322" providerId="ADAL" clId="{A88F9CBF-D088-4AAC-9236-6F5E09602E5E}" dt="2022-11-09T21:19:42.654" v="1846" actId="47"/>
        <pc:sldMkLst>
          <pc:docMk/>
          <pc:sldMk cId="1354142923" sldId="331"/>
        </pc:sldMkLst>
      </pc:sldChg>
      <pc:sldChg chg="del">
        <pc:chgData name="Torben Bach" userId="7f6bd939-09b4-4aa8-920b-e38d6dc63322" providerId="ADAL" clId="{A88F9CBF-D088-4AAC-9236-6F5E09602E5E}" dt="2022-11-09T21:19:42.654" v="1846" actId="47"/>
        <pc:sldMkLst>
          <pc:docMk/>
          <pc:sldMk cId="671543065" sldId="335"/>
        </pc:sldMkLst>
      </pc:sldChg>
      <pc:sldChg chg="del">
        <pc:chgData name="Torben Bach" userId="7f6bd939-09b4-4aa8-920b-e38d6dc63322" providerId="ADAL" clId="{A88F9CBF-D088-4AAC-9236-6F5E09602E5E}" dt="2022-11-09T19:21:59.877" v="0" actId="47"/>
        <pc:sldMkLst>
          <pc:docMk/>
          <pc:sldMk cId="571469347" sldId="337"/>
        </pc:sldMkLst>
      </pc:sldChg>
      <pc:sldChg chg="del">
        <pc:chgData name="Torben Bach" userId="7f6bd939-09b4-4aa8-920b-e38d6dc63322" providerId="ADAL" clId="{A88F9CBF-D088-4AAC-9236-6F5E09602E5E}" dt="2022-11-09T21:19:42.654" v="1846" actId="47"/>
        <pc:sldMkLst>
          <pc:docMk/>
          <pc:sldMk cId="4246294742" sldId="338"/>
        </pc:sldMkLst>
      </pc:sldChg>
      <pc:sldChg chg="del">
        <pc:chgData name="Torben Bach" userId="7f6bd939-09b4-4aa8-920b-e38d6dc63322" providerId="ADAL" clId="{A88F9CBF-D088-4AAC-9236-6F5E09602E5E}" dt="2022-11-09T21:19:26.135" v="1845" actId="47"/>
        <pc:sldMkLst>
          <pc:docMk/>
          <pc:sldMk cId="2947652893" sldId="339"/>
        </pc:sldMkLst>
      </pc:sldChg>
      <pc:sldChg chg="del">
        <pc:chgData name="Torben Bach" userId="7f6bd939-09b4-4aa8-920b-e38d6dc63322" providerId="ADAL" clId="{A88F9CBF-D088-4AAC-9236-6F5E09602E5E}" dt="2022-11-09T21:19:26.135" v="1845" actId="47"/>
        <pc:sldMkLst>
          <pc:docMk/>
          <pc:sldMk cId="323601191" sldId="340"/>
        </pc:sldMkLst>
      </pc:sldChg>
      <pc:sldChg chg="del">
        <pc:chgData name="Torben Bach" userId="7f6bd939-09b4-4aa8-920b-e38d6dc63322" providerId="ADAL" clId="{A88F9CBF-D088-4AAC-9236-6F5E09602E5E}" dt="2022-11-09T21:19:42.654" v="1846" actId="47"/>
        <pc:sldMkLst>
          <pc:docMk/>
          <pc:sldMk cId="3577497280" sldId="342"/>
        </pc:sldMkLst>
      </pc:sldChg>
      <pc:sldChg chg="addSp delSp modSp mod chgLayout">
        <pc:chgData name="Torben Bach" userId="7f6bd939-09b4-4aa8-920b-e38d6dc63322" providerId="ADAL" clId="{A88F9CBF-D088-4AAC-9236-6F5E09602E5E}" dt="2022-11-09T20:20:47.231" v="707" actId="1076"/>
        <pc:sldMkLst>
          <pc:docMk/>
          <pc:sldMk cId="945416099" sldId="345"/>
        </pc:sldMkLst>
        <pc:spChg chg="mod">
          <ac:chgData name="Torben Bach" userId="7f6bd939-09b4-4aa8-920b-e38d6dc63322" providerId="ADAL" clId="{A88F9CBF-D088-4AAC-9236-6F5E09602E5E}" dt="2022-11-09T19:41:03.027" v="149" actId="20577"/>
          <ac:spMkLst>
            <pc:docMk/>
            <pc:sldMk cId="945416099" sldId="345"/>
            <ac:spMk id="2" creationId="{BFF6DC10-69D6-6840-B843-69BC0CEAB43F}"/>
          </ac:spMkLst>
        </pc:spChg>
        <pc:spChg chg="del mod">
          <ac:chgData name="Torben Bach" userId="7f6bd939-09b4-4aa8-920b-e38d6dc63322" providerId="ADAL" clId="{A88F9CBF-D088-4AAC-9236-6F5E09602E5E}" dt="2022-11-09T20:18:02.259" v="611" actId="478"/>
          <ac:spMkLst>
            <pc:docMk/>
            <pc:sldMk cId="945416099" sldId="345"/>
            <ac:spMk id="3" creationId="{BEA01B09-44B1-2742-9883-96866033188C}"/>
          </ac:spMkLst>
        </pc:spChg>
        <pc:spChg chg="del">
          <ac:chgData name="Torben Bach" userId="7f6bd939-09b4-4aa8-920b-e38d6dc63322" providerId="ADAL" clId="{A88F9CBF-D088-4AAC-9236-6F5E09602E5E}" dt="2022-11-09T19:38:25.477" v="139" actId="26606"/>
          <ac:spMkLst>
            <pc:docMk/>
            <pc:sldMk cId="945416099" sldId="345"/>
            <ac:spMk id="4" creationId="{2F1CA89F-E31A-8241-8877-97C464A4B33B}"/>
          </ac:spMkLst>
        </pc:spChg>
        <pc:spChg chg="del">
          <ac:chgData name="Torben Bach" userId="7f6bd939-09b4-4aa8-920b-e38d6dc63322" providerId="ADAL" clId="{A88F9CBF-D088-4AAC-9236-6F5E09602E5E}" dt="2022-11-09T19:38:25.477" v="139" actId="26606"/>
          <ac:spMkLst>
            <pc:docMk/>
            <pc:sldMk cId="945416099" sldId="345"/>
            <ac:spMk id="5" creationId="{DE5DDF5B-D41B-6C49-A834-B3E5B1712BE2}"/>
          </ac:spMkLst>
        </pc:spChg>
        <pc:spChg chg="del">
          <ac:chgData name="Torben Bach" userId="7f6bd939-09b4-4aa8-920b-e38d6dc63322" providerId="ADAL" clId="{A88F9CBF-D088-4AAC-9236-6F5E09602E5E}" dt="2022-11-09T19:37:06.835" v="136" actId="478"/>
          <ac:spMkLst>
            <pc:docMk/>
            <pc:sldMk cId="945416099" sldId="345"/>
            <ac:spMk id="7" creationId="{01F51464-34AE-BF45-7E29-C5FC9DAD64E7}"/>
          </ac:spMkLst>
        </pc:spChg>
        <pc:spChg chg="add del mod">
          <ac:chgData name="Torben Bach" userId="7f6bd939-09b4-4aa8-920b-e38d6dc63322" providerId="ADAL" clId="{A88F9CBF-D088-4AAC-9236-6F5E09602E5E}" dt="2022-11-09T20:18:11.791" v="615"/>
          <ac:spMkLst>
            <pc:docMk/>
            <pc:sldMk cId="945416099" sldId="345"/>
            <ac:spMk id="14" creationId="{6DA7FFE2-B355-52F6-53F7-C1BECB3A6BE1}"/>
          </ac:spMkLst>
        </pc:spChg>
        <pc:spChg chg="add del mod">
          <ac:chgData name="Torben Bach" userId="7f6bd939-09b4-4aa8-920b-e38d6dc63322" providerId="ADAL" clId="{A88F9CBF-D088-4AAC-9236-6F5E09602E5E}" dt="2022-11-09T19:38:29.283" v="140" actId="478"/>
          <ac:spMkLst>
            <pc:docMk/>
            <pc:sldMk cId="945416099" sldId="345"/>
            <ac:spMk id="15" creationId="{8D0C115F-1B2E-DD5C-3C66-CCEA7C8D791D}"/>
          </ac:spMkLst>
        </pc:spChg>
        <pc:spChg chg="add del mod">
          <ac:chgData name="Torben Bach" userId="7f6bd939-09b4-4aa8-920b-e38d6dc63322" providerId="ADAL" clId="{A88F9CBF-D088-4AAC-9236-6F5E09602E5E}" dt="2022-11-09T19:38:32.006" v="141" actId="478"/>
          <ac:spMkLst>
            <pc:docMk/>
            <pc:sldMk cId="945416099" sldId="345"/>
            <ac:spMk id="17" creationId="{8722C196-4F88-2668-97CC-F7E4B426B464}"/>
          </ac:spMkLst>
        </pc:spChg>
        <pc:spChg chg="add mod">
          <ac:chgData name="Torben Bach" userId="7f6bd939-09b4-4aa8-920b-e38d6dc63322" providerId="ADAL" clId="{A88F9CBF-D088-4AAC-9236-6F5E09602E5E}" dt="2022-11-09T20:19:25.328" v="695" actId="20577"/>
          <ac:spMkLst>
            <pc:docMk/>
            <pc:sldMk cId="945416099" sldId="345"/>
            <ac:spMk id="18" creationId="{5C9050DA-06CD-852B-2F67-09C8C7C06126}"/>
          </ac:spMkLst>
        </pc:spChg>
        <pc:picChg chg="del">
          <ac:chgData name="Torben Bach" userId="7f6bd939-09b4-4aa8-920b-e38d6dc63322" providerId="ADAL" clId="{A88F9CBF-D088-4AAC-9236-6F5E09602E5E}" dt="2022-11-09T19:37:02.262" v="134" actId="478"/>
          <ac:picMkLst>
            <pc:docMk/>
            <pc:sldMk cId="945416099" sldId="345"/>
            <ac:picMk id="6" creationId="{BDE91F8B-B400-4916-92C5-8C8A1A395E1F}"/>
          </ac:picMkLst>
        </pc:picChg>
        <pc:picChg chg="del">
          <ac:chgData name="Torben Bach" userId="7f6bd939-09b4-4aa8-920b-e38d6dc63322" providerId="ADAL" clId="{A88F9CBF-D088-4AAC-9236-6F5E09602E5E}" dt="2022-11-09T19:37:03.973" v="135" actId="478"/>
          <ac:picMkLst>
            <pc:docMk/>
            <pc:sldMk cId="945416099" sldId="345"/>
            <ac:picMk id="9" creationId="{3A0FCEF5-8848-8B96-F0C0-CCE957084C1A}"/>
          </ac:picMkLst>
        </pc:picChg>
        <pc:picChg chg="add del mod">
          <ac:chgData name="Torben Bach" userId="7f6bd939-09b4-4aa8-920b-e38d6dc63322" providerId="ADAL" clId="{A88F9CBF-D088-4AAC-9236-6F5E09602E5E}" dt="2022-11-09T20:17:19.960" v="603" actId="478"/>
          <ac:picMkLst>
            <pc:docMk/>
            <pc:sldMk cId="945416099" sldId="345"/>
            <ac:picMk id="10" creationId="{1E98741C-5928-FEEF-2A0C-6120D29912B0}"/>
          </ac:picMkLst>
        </pc:picChg>
        <pc:picChg chg="add mod">
          <ac:chgData name="Torben Bach" userId="7f6bd939-09b4-4aa8-920b-e38d6dc63322" providerId="ADAL" clId="{A88F9CBF-D088-4AAC-9236-6F5E09602E5E}" dt="2022-11-09T20:20:47.231" v="707" actId="1076"/>
          <ac:picMkLst>
            <pc:docMk/>
            <pc:sldMk cId="945416099" sldId="345"/>
            <ac:picMk id="11" creationId="{9CC12081-0E06-BDC5-47DE-364AB262DAF2}"/>
          </ac:picMkLst>
        </pc:picChg>
        <pc:picChg chg="add mod">
          <ac:chgData name="Torben Bach" userId="7f6bd939-09b4-4aa8-920b-e38d6dc63322" providerId="ADAL" clId="{A88F9CBF-D088-4AAC-9236-6F5E09602E5E}" dt="2022-11-09T20:20:36.358" v="705" actId="1440"/>
          <ac:picMkLst>
            <pc:docMk/>
            <pc:sldMk cId="945416099" sldId="345"/>
            <ac:picMk id="12" creationId="{62DAAA63-FF9E-8180-42EF-DFDA1F5F1B6E}"/>
          </ac:picMkLst>
        </pc:picChg>
        <pc:picChg chg="add del">
          <ac:chgData name="Torben Bach" userId="7f6bd939-09b4-4aa8-920b-e38d6dc63322" providerId="ADAL" clId="{A88F9CBF-D088-4AAC-9236-6F5E09602E5E}" dt="2022-11-09T19:39:48.698" v="145"/>
          <ac:picMkLst>
            <pc:docMk/>
            <pc:sldMk cId="945416099" sldId="345"/>
            <ac:picMk id="1026" creationId="{ED518713-74B9-403B-2927-9424A3025069}"/>
          </ac:picMkLst>
        </pc:picChg>
      </pc:sldChg>
      <pc:sldChg chg="del">
        <pc:chgData name="Torben Bach" userId="7f6bd939-09b4-4aa8-920b-e38d6dc63322" providerId="ADAL" clId="{A88F9CBF-D088-4AAC-9236-6F5E09602E5E}" dt="2022-11-09T21:19:26.135" v="1845" actId="47"/>
        <pc:sldMkLst>
          <pc:docMk/>
          <pc:sldMk cId="8062356" sldId="346"/>
        </pc:sldMkLst>
      </pc:sldChg>
      <pc:sldChg chg="new">
        <pc:chgData name="Torben Bach" userId="7f6bd939-09b4-4aa8-920b-e38d6dc63322" providerId="ADAL" clId="{A88F9CBF-D088-4AAC-9236-6F5E09602E5E}" dt="2022-11-09T19:32:45.490" v="88" actId="680"/>
        <pc:sldMkLst>
          <pc:docMk/>
          <pc:sldMk cId="44782959" sldId="347"/>
        </pc:sldMkLst>
      </pc:sldChg>
      <pc:sldChg chg="addSp delSp modSp new del mod modClrScheme chgLayout">
        <pc:chgData name="Torben Bach" userId="7f6bd939-09b4-4aa8-920b-e38d6dc63322" providerId="ADAL" clId="{A88F9CBF-D088-4AAC-9236-6F5E09602E5E}" dt="2022-11-10T08:20:36.936" v="1851" actId="47"/>
        <pc:sldMkLst>
          <pc:docMk/>
          <pc:sldMk cId="2593504816" sldId="348"/>
        </pc:sldMkLst>
        <pc:spChg chg="del mod ord">
          <ac:chgData name="Torben Bach" userId="7f6bd939-09b4-4aa8-920b-e38d6dc63322" providerId="ADAL" clId="{A88F9CBF-D088-4AAC-9236-6F5E09602E5E}" dt="2022-11-09T19:33:56.935" v="95" actId="26606"/>
          <ac:spMkLst>
            <pc:docMk/>
            <pc:sldMk cId="2593504816" sldId="348"/>
            <ac:spMk id="2" creationId="{F83E4CC5-E1DB-0691-DDCF-844D6767DCF8}"/>
          </ac:spMkLst>
        </pc:spChg>
        <pc:spChg chg="del mod ord">
          <ac:chgData name="Torben Bach" userId="7f6bd939-09b4-4aa8-920b-e38d6dc63322" providerId="ADAL" clId="{A88F9CBF-D088-4AAC-9236-6F5E09602E5E}" dt="2022-11-09T19:33:56.935" v="95" actId="26606"/>
          <ac:spMkLst>
            <pc:docMk/>
            <pc:sldMk cId="2593504816" sldId="348"/>
            <ac:spMk id="3" creationId="{032D3972-F758-C935-1070-A0CB3070E25C}"/>
          </ac:spMkLst>
        </pc:spChg>
        <pc:spChg chg="add del mod ord">
          <ac:chgData name="Torben Bach" userId="7f6bd939-09b4-4aa8-920b-e38d6dc63322" providerId="ADAL" clId="{A88F9CBF-D088-4AAC-9236-6F5E09602E5E}" dt="2022-11-09T19:33:15.922" v="91" actId="931"/>
          <ac:spMkLst>
            <pc:docMk/>
            <pc:sldMk cId="2593504816" sldId="348"/>
            <ac:spMk id="4" creationId="{5113B449-BDE3-9AEF-0782-5EB559FCDB6A}"/>
          </ac:spMkLst>
        </pc:spChg>
        <pc:picChg chg="add mod">
          <ac:chgData name="Torben Bach" userId="7f6bd939-09b4-4aa8-920b-e38d6dc63322" providerId="ADAL" clId="{A88F9CBF-D088-4AAC-9236-6F5E09602E5E}" dt="2022-11-09T19:33:56.935" v="95" actId="26606"/>
          <ac:picMkLst>
            <pc:docMk/>
            <pc:sldMk cId="2593504816" sldId="348"/>
            <ac:picMk id="6" creationId="{62D38396-9931-42F6-BE1D-B5ED9D0BD646}"/>
          </ac:picMkLst>
        </pc:picChg>
      </pc:sldChg>
      <pc:sldChg chg="addSp delSp modSp new mod modClrScheme chgLayout">
        <pc:chgData name="Torben Bach" userId="7f6bd939-09b4-4aa8-920b-e38d6dc63322" providerId="ADAL" clId="{A88F9CBF-D088-4AAC-9236-6F5E09602E5E}" dt="2022-11-09T20:25:11.625" v="1035" actId="20577"/>
        <pc:sldMkLst>
          <pc:docMk/>
          <pc:sldMk cId="852122282" sldId="349"/>
        </pc:sldMkLst>
        <pc:spChg chg="del">
          <ac:chgData name="Torben Bach" userId="7f6bd939-09b4-4aa8-920b-e38d6dc63322" providerId="ADAL" clId="{A88F9CBF-D088-4AAC-9236-6F5E09602E5E}" dt="2022-11-09T19:44:57.525" v="150" actId="700"/>
          <ac:spMkLst>
            <pc:docMk/>
            <pc:sldMk cId="852122282" sldId="349"/>
            <ac:spMk id="2" creationId="{4FB1E3A3-FA46-085F-699F-A2E23EC8BDC2}"/>
          </ac:spMkLst>
        </pc:spChg>
        <pc:spChg chg="del mod ord">
          <ac:chgData name="Torben Bach" userId="7f6bd939-09b4-4aa8-920b-e38d6dc63322" providerId="ADAL" clId="{A88F9CBF-D088-4AAC-9236-6F5E09602E5E}" dt="2022-11-09T19:44:57.525" v="150" actId="700"/>
          <ac:spMkLst>
            <pc:docMk/>
            <pc:sldMk cId="852122282" sldId="349"/>
            <ac:spMk id="3" creationId="{D6348105-3B4E-D866-2560-1BF249DFCA3D}"/>
          </ac:spMkLst>
        </pc:spChg>
        <pc:spChg chg="mod ord">
          <ac:chgData name="Torben Bach" userId="7f6bd939-09b4-4aa8-920b-e38d6dc63322" providerId="ADAL" clId="{A88F9CBF-D088-4AAC-9236-6F5E09602E5E}" dt="2022-11-09T19:45:01.493" v="151" actId="700"/>
          <ac:spMkLst>
            <pc:docMk/>
            <pc:sldMk cId="852122282" sldId="349"/>
            <ac:spMk id="4" creationId="{6D2DCDA0-B3D0-11A1-C3D3-3A8ECDAB73F8}"/>
          </ac:spMkLst>
        </pc:spChg>
        <pc:spChg chg="mod ord">
          <ac:chgData name="Torben Bach" userId="7f6bd939-09b4-4aa8-920b-e38d6dc63322" providerId="ADAL" clId="{A88F9CBF-D088-4AAC-9236-6F5E09602E5E}" dt="2022-11-09T19:45:01.493" v="151" actId="700"/>
          <ac:spMkLst>
            <pc:docMk/>
            <pc:sldMk cId="852122282" sldId="349"/>
            <ac:spMk id="5" creationId="{07AEF700-41B8-9D55-E71F-6F5C7B2786CA}"/>
          </ac:spMkLst>
        </pc:spChg>
        <pc:spChg chg="add del mod ord">
          <ac:chgData name="Torben Bach" userId="7f6bd939-09b4-4aa8-920b-e38d6dc63322" providerId="ADAL" clId="{A88F9CBF-D088-4AAC-9236-6F5E09602E5E}" dt="2022-11-09T19:45:01.493" v="151" actId="700"/>
          <ac:spMkLst>
            <pc:docMk/>
            <pc:sldMk cId="852122282" sldId="349"/>
            <ac:spMk id="6" creationId="{E72C74FA-D996-A837-A8A2-6EF75709F8D8}"/>
          </ac:spMkLst>
        </pc:spChg>
        <pc:spChg chg="add mod ord">
          <ac:chgData name="Torben Bach" userId="7f6bd939-09b4-4aa8-920b-e38d6dc63322" providerId="ADAL" clId="{A88F9CBF-D088-4AAC-9236-6F5E09602E5E}" dt="2022-11-09T19:52:12.082" v="213" actId="14100"/>
          <ac:spMkLst>
            <pc:docMk/>
            <pc:sldMk cId="852122282" sldId="349"/>
            <ac:spMk id="7" creationId="{18C39192-7981-7B01-8973-756D3DAC9019}"/>
          </ac:spMkLst>
        </pc:spChg>
        <pc:spChg chg="add del">
          <ac:chgData name="Torben Bach" userId="7f6bd939-09b4-4aa8-920b-e38d6dc63322" providerId="ADAL" clId="{A88F9CBF-D088-4AAC-9236-6F5E09602E5E}" dt="2022-11-09T19:45:36.091" v="162"/>
          <ac:spMkLst>
            <pc:docMk/>
            <pc:sldMk cId="852122282" sldId="349"/>
            <ac:spMk id="10" creationId="{B8403447-7FE8-6D34-6AED-BEF965E4AFD7}"/>
          </ac:spMkLst>
        </pc:spChg>
        <pc:spChg chg="add del">
          <ac:chgData name="Torben Bach" userId="7f6bd939-09b4-4aa8-920b-e38d6dc63322" providerId="ADAL" clId="{A88F9CBF-D088-4AAC-9236-6F5E09602E5E}" dt="2022-11-09T19:51:37.969" v="207"/>
          <ac:spMkLst>
            <pc:docMk/>
            <pc:sldMk cId="852122282" sldId="349"/>
            <ac:spMk id="12" creationId="{81E417E5-ED5B-BFBC-CC82-77F696A34ACF}"/>
          </ac:spMkLst>
        </pc:spChg>
        <pc:spChg chg="del mod topLvl">
          <ac:chgData name="Torben Bach" userId="7f6bd939-09b4-4aa8-920b-e38d6dc63322" providerId="ADAL" clId="{A88F9CBF-D088-4AAC-9236-6F5E09602E5E}" dt="2022-11-09T20:03:50.482" v="252" actId="478"/>
          <ac:spMkLst>
            <pc:docMk/>
            <pc:sldMk cId="852122282" sldId="349"/>
            <ac:spMk id="15" creationId="{EFF5291B-EF96-F142-7FE9-E101450F57B6}"/>
          </ac:spMkLst>
        </pc:spChg>
        <pc:spChg chg="del mod topLvl">
          <ac:chgData name="Torben Bach" userId="7f6bd939-09b4-4aa8-920b-e38d6dc63322" providerId="ADAL" clId="{A88F9CBF-D088-4AAC-9236-6F5E09602E5E}" dt="2022-11-09T20:03:46.316" v="250" actId="478"/>
          <ac:spMkLst>
            <pc:docMk/>
            <pc:sldMk cId="852122282" sldId="349"/>
            <ac:spMk id="16" creationId="{7E413C78-1815-EFDC-A6D0-EC8BDCEDF23D}"/>
          </ac:spMkLst>
        </pc:spChg>
        <pc:spChg chg="del mod topLvl">
          <ac:chgData name="Torben Bach" userId="7f6bd939-09b4-4aa8-920b-e38d6dc63322" providerId="ADAL" clId="{A88F9CBF-D088-4AAC-9236-6F5E09602E5E}" dt="2022-11-09T20:06:07.344" v="277" actId="478"/>
          <ac:spMkLst>
            <pc:docMk/>
            <pc:sldMk cId="852122282" sldId="349"/>
            <ac:spMk id="18" creationId="{7F678363-1603-6039-0A58-7F1C6BB21682}"/>
          </ac:spMkLst>
        </pc:spChg>
        <pc:spChg chg="del mod topLvl">
          <ac:chgData name="Torben Bach" userId="7f6bd939-09b4-4aa8-920b-e38d6dc63322" providerId="ADAL" clId="{A88F9CBF-D088-4AAC-9236-6F5E09602E5E}" dt="2022-11-09T20:04:26.410" v="254" actId="478"/>
          <ac:spMkLst>
            <pc:docMk/>
            <pc:sldMk cId="852122282" sldId="349"/>
            <ac:spMk id="19" creationId="{396466EF-9A62-7F26-719B-6CDD1964B4D6}"/>
          </ac:spMkLst>
        </pc:spChg>
        <pc:spChg chg="add del mod">
          <ac:chgData name="Torben Bach" userId="7f6bd939-09b4-4aa8-920b-e38d6dc63322" providerId="ADAL" clId="{A88F9CBF-D088-4AAC-9236-6F5E09602E5E}" dt="2022-11-09T20:25:11.625" v="1035" actId="20577"/>
          <ac:spMkLst>
            <pc:docMk/>
            <pc:sldMk cId="852122282" sldId="349"/>
            <ac:spMk id="20" creationId="{E2EB0716-7E55-E8DA-6B2E-08ED881EE207}"/>
          </ac:spMkLst>
        </pc:spChg>
        <pc:grpChg chg="add del mod">
          <ac:chgData name="Torben Bach" userId="7f6bd939-09b4-4aa8-920b-e38d6dc63322" providerId="ADAL" clId="{A88F9CBF-D088-4AAC-9236-6F5E09602E5E}" dt="2022-11-09T20:03:46.316" v="250" actId="478"/>
          <ac:grpSpMkLst>
            <pc:docMk/>
            <pc:sldMk cId="852122282" sldId="349"/>
            <ac:grpSpMk id="14" creationId="{C08BC7A3-B07A-4E5B-48BF-D2048EDD8CC5}"/>
          </ac:grpSpMkLst>
        </pc:grpChg>
        <pc:grpChg chg="add del mod">
          <ac:chgData name="Torben Bach" userId="7f6bd939-09b4-4aa8-920b-e38d6dc63322" providerId="ADAL" clId="{A88F9CBF-D088-4AAC-9236-6F5E09602E5E}" dt="2022-11-09T20:04:26.410" v="254" actId="478"/>
          <ac:grpSpMkLst>
            <pc:docMk/>
            <pc:sldMk cId="852122282" sldId="349"/>
            <ac:grpSpMk id="17" creationId="{9E6047D4-CAA2-9F3E-8D76-BF391042436C}"/>
          </ac:grpSpMkLst>
        </pc:grpChg>
        <pc:picChg chg="add del mod">
          <ac:chgData name="Torben Bach" userId="7f6bd939-09b4-4aa8-920b-e38d6dc63322" providerId="ADAL" clId="{A88F9CBF-D088-4AAC-9236-6F5E09602E5E}" dt="2022-11-09T20:06:04.849" v="274" actId="478"/>
          <ac:picMkLst>
            <pc:docMk/>
            <pc:sldMk cId="852122282" sldId="349"/>
            <ac:picMk id="9" creationId="{42DD80D7-C34A-63D7-55BC-D9D24F861E0A}"/>
          </ac:picMkLst>
        </pc:picChg>
        <pc:picChg chg="add mod">
          <ac:chgData name="Torben Bach" userId="7f6bd939-09b4-4aa8-920b-e38d6dc63322" providerId="ADAL" clId="{A88F9CBF-D088-4AAC-9236-6F5E09602E5E}" dt="2022-11-09T19:45:44.678" v="165" actId="1076"/>
          <ac:picMkLst>
            <pc:docMk/>
            <pc:sldMk cId="852122282" sldId="349"/>
            <ac:picMk id="11" creationId="{CB2E8F5D-ECCF-2D01-1801-2372C4E45B7C}"/>
          </ac:picMkLst>
        </pc:picChg>
        <pc:picChg chg="add del mod">
          <ac:chgData name="Torben Bach" userId="7f6bd939-09b4-4aa8-920b-e38d6dc63322" providerId="ADAL" clId="{A88F9CBF-D088-4AAC-9236-6F5E09602E5E}" dt="2022-11-09T20:06:06.847" v="276" actId="478"/>
          <ac:picMkLst>
            <pc:docMk/>
            <pc:sldMk cId="852122282" sldId="349"/>
            <ac:picMk id="13" creationId="{1F7C48D5-9786-A71A-8C57-E6E1EDA2B26D}"/>
          </ac:picMkLst>
        </pc:picChg>
        <pc:picChg chg="add del mod">
          <ac:chgData name="Torben Bach" userId="7f6bd939-09b4-4aa8-920b-e38d6dc63322" providerId="ADAL" clId="{A88F9CBF-D088-4AAC-9236-6F5E09602E5E}" dt="2022-11-09T20:04:31.409" v="257" actId="478"/>
          <ac:picMkLst>
            <pc:docMk/>
            <pc:sldMk cId="852122282" sldId="349"/>
            <ac:picMk id="2052" creationId="{60AE89B6-0E14-4814-08FB-31DCD7E4A6AD}"/>
          </ac:picMkLst>
        </pc:picChg>
        <pc:picChg chg="add del mod">
          <ac:chgData name="Torben Bach" userId="7f6bd939-09b4-4aa8-920b-e38d6dc63322" providerId="ADAL" clId="{A88F9CBF-D088-4AAC-9236-6F5E09602E5E}" dt="2022-11-09T20:06:09.360" v="280" actId="478"/>
          <ac:picMkLst>
            <pc:docMk/>
            <pc:sldMk cId="852122282" sldId="349"/>
            <ac:picMk id="2054" creationId="{673576DC-C6CC-B457-0BA5-BECD9F675CC2}"/>
          </ac:picMkLst>
        </pc:picChg>
        <pc:picChg chg="add del mod">
          <ac:chgData name="Torben Bach" userId="7f6bd939-09b4-4aa8-920b-e38d6dc63322" providerId="ADAL" clId="{A88F9CBF-D088-4AAC-9236-6F5E09602E5E}" dt="2022-11-09T20:06:07.938" v="278" actId="478"/>
          <ac:picMkLst>
            <pc:docMk/>
            <pc:sldMk cId="852122282" sldId="349"/>
            <ac:picMk id="2056" creationId="{12B92CBA-8283-95A7-9501-3CE23CFE8882}"/>
          </ac:picMkLst>
        </pc:picChg>
        <pc:picChg chg="add del mod">
          <ac:chgData name="Torben Bach" userId="7f6bd939-09b4-4aa8-920b-e38d6dc63322" providerId="ADAL" clId="{A88F9CBF-D088-4AAC-9236-6F5E09602E5E}" dt="2022-11-09T20:06:09.895" v="281" actId="478"/>
          <ac:picMkLst>
            <pc:docMk/>
            <pc:sldMk cId="852122282" sldId="349"/>
            <ac:picMk id="2058" creationId="{580EB549-3D0F-675A-7366-A717E00CAA09}"/>
          </ac:picMkLst>
        </pc:picChg>
        <pc:picChg chg="add del mod">
          <ac:chgData name="Torben Bach" userId="7f6bd939-09b4-4aa8-920b-e38d6dc63322" providerId="ADAL" clId="{A88F9CBF-D088-4AAC-9236-6F5E09602E5E}" dt="2022-11-09T20:06:10.406" v="282" actId="478"/>
          <ac:picMkLst>
            <pc:docMk/>
            <pc:sldMk cId="852122282" sldId="349"/>
            <ac:picMk id="2060" creationId="{098B1BAB-1B7A-AA15-E327-DC7E7EEC6B80}"/>
          </ac:picMkLst>
        </pc:picChg>
        <pc:picChg chg="add del mod">
          <ac:chgData name="Torben Bach" userId="7f6bd939-09b4-4aa8-920b-e38d6dc63322" providerId="ADAL" clId="{A88F9CBF-D088-4AAC-9236-6F5E09602E5E}" dt="2022-11-09T19:52:13.593" v="214"/>
          <ac:picMkLst>
            <pc:docMk/>
            <pc:sldMk cId="852122282" sldId="349"/>
            <ac:picMk id="2064" creationId="{8862FAD7-CEA8-D74E-C1E6-129F9585EDEA}"/>
          </ac:picMkLst>
        </pc:picChg>
        <pc:picChg chg="add del mod">
          <ac:chgData name="Torben Bach" userId="7f6bd939-09b4-4aa8-920b-e38d6dc63322" providerId="ADAL" clId="{A88F9CBF-D088-4AAC-9236-6F5E09602E5E}" dt="2022-11-09T20:06:08.855" v="279" actId="478"/>
          <ac:picMkLst>
            <pc:docMk/>
            <pc:sldMk cId="852122282" sldId="349"/>
            <ac:picMk id="2066" creationId="{5EADA93C-C7C0-0FD9-1401-D6B590D8EDDF}"/>
          </ac:picMkLst>
        </pc:picChg>
        <pc:picChg chg="add del mod">
          <ac:chgData name="Torben Bach" userId="7f6bd939-09b4-4aa8-920b-e38d6dc63322" providerId="ADAL" clId="{A88F9CBF-D088-4AAC-9236-6F5E09602E5E}" dt="2022-11-09T20:06:06.295" v="275" actId="478"/>
          <ac:picMkLst>
            <pc:docMk/>
            <pc:sldMk cId="852122282" sldId="349"/>
            <ac:picMk id="2068" creationId="{2F29E2EF-3DF4-58A8-358C-0C338884BB69}"/>
          </ac:picMkLst>
        </pc:picChg>
        <pc:picChg chg="add del">
          <ac:chgData name="Torben Bach" userId="7f6bd939-09b4-4aa8-920b-e38d6dc63322" providerId="ADAL" clId="{A88F9CBF-D088-4AAC-9236-6F5E09602E5E}" dt="2022-11-09T20:01:29.098" v="239"/>
          <ac:picMkLst>
            <pc:docMk/>
            <pc:sldMk cId="852122282" sldId="349"/>
            <ac:picMk id="2070" creationId="{A1D31F8E-53CE-1805-2129-2BF3CC63CC13}"/>
          </ac:picMkLst>
        </pc:picChg>
        <pc:picChg chg="add del">
          <ac:chgData name="Torben Bach" userId="7f6bd939-09b4-4aa8-920b-e38d6dc63322" providerId="ADAL" clId="{A88F9CBF-D088-4AAC-9236-6F5E09602E5E}" dt="2022-11-09T20:02:11.896" v="248" actId="478"/>
          <ac:picMkLst>
            <pc:docMk/>
            <pc:sldMk cId="852122282" sldId="349"/>
            <ac:picMk id="2072" creationId="{CF58ECFD-5816-B927-9C51-C9CF01B2666E}"/>
          </ac:picMkLst>
        </pc:picChg>
      </pc:sldChg>
      <pc:sldChg chg="add del">
        <pc:chgData name="Torben Bach" userId="7f6bd939-09b4-4aa8-920b-e38d6dc63322" providerId="ADAL" clId="{A88F9CBF-D088-4AAC-9236-6F5E09602E5E}" dt="2022-11-09T21:19:26.135" v="1845" actId="47"/>
        <pc:sldMkLst>
          <pc:docMk/>
          <pc:sldMk cId="976637902" sldId="350"/>
        </pc:sldMkLst>
      </pc:sldChg>
      <pc:sldChg chg="addSp delSp modSp new del mod chgLayout">
        <pc:chgData name="Torben Bach" userId="7f6bd939-09b4-4aa8-920b-e38d6dc63322" providerId="ADAL" clId="{A88F9CBF-D088-4AAC-9236-6F5E09602E5E}" dt="2022-11-09T20:06:02.386" v="273" actId="47"/>
        <pc:sldMkLst>
          <pc:docMk/>
          <pc:sldMk cId="1004842337" sldId="351"/>
        </pc:sldMkLst>
        <pc:spChg chg="del mod ord">
          <ac:chgData name="Torben Bach" userId="7f6bd939-09b4-4aa8-920b-e38d6dc63322" providerId="ADAL" clId="{A88F9CBF-D088-4AAC-9236-6F5E09602E5E}" dt="2022-11-09T20:05:50.161" v="271" actId="700"/>
          <ac:spMkLst>
            <pc:docMk/>
            <pc:sldMk cId="1004842337" sldId="351"/>
            <ac:spMk id="2" creationId="{E4BF3F5D-5BD0-E48C-B8D2-195F71AEFFDA}"/>
          </ac:spMkLst>
        </pc:spChg>
        <pc:spChg chg="del mod ord">
          <ac:chgData name="Torben Bach" userId="7f6bd939-09b4-4aa8-920b-e38d6dc63322" providerId="ADAL" clId="{A88F9CBF-D088-4AAC-9236-6F5E09602E5E}" dt="2022-11-09T20:05:50.161" v="271" actId="700"/>
          <ac:spMkLst>
            <pc:docMk/>
            <pc:sldMk cId="1004842337" sldId="351"/>
            <ac:spMk id="3" creationId="{5410F9B8-DDC7-4BD9-153A-06648009EF21}"/>
          </ac:spMkLst>
        </pc:spChg>
        <pc:spChg chg="mod ord">
          <ac:chgData name="Torben Bach" userId="7f6bd939-09b4-4aa8-920b-e38d6dc63322" providerId="ADAL" clId="{A88F9CBF-D088-4AAC-9236-6F5E09602E5E}" dt="2022-11-09T20:05:50.161" v="271" actId="700"/>
          <ac:spMkLst>
            <pc:docMk/>
            <pc:sldMk cId="1004842337" sldId="351"/>
            <ac:spMk id="4" creationId="{50238EDD-3665-261C-EC6F-5ABB2ADE07F3}"/>
          </ac:spMkLst>
        </pc:spChg>
        <pc:spChg chg="mod ord">
          <ac:chgData name="Torben Bach" userId="7f6bd939-09b4-4aa8-920b-e38d6dc63322" providerId="ADAL" clId="{A88F9CBF-D088-4AAC-9236-6F5E09602E5E}" dt="2022-11-09T20:05:50.161" v="271" actId="700"/>
          <ac:spMkLst>
            <pc:docMk/>
            <pc:sldMk cId="1004842337" sldId="351"/>
            <ac:spMk id="5" creationId="{7269D083-1E02-714C-87DC-55EC3F56A3C3}"/>
          </ac:spMkLst>
        </pc:spChg>
        <pc:spChg chg="add mod ord">
          <ac:chgData name="Torben Bach" userId="7f6bd939-09b4-4aa8-920b-e38d6dc63322" providerId="ADAL" clId="{A88F9CBF-D088-4AAC-9236-6F5E09602E5E}" dt="2022-11-09T20:05:50.161" v="271" actId="700"/>
          <ac:spMkLst>
            <pc:docMk/>
            <pc:sldMk cId="1004842337" sldId="351"/>
            <ac:spMk id="6" creationId="{E9422B5D-36EE-FBCC-6F45-29342FA65839}"/>
          </ac:spMkLst>
        </pc:spChg>
        <pc:spChg chg="add mod ord">
          <ac:chgData name="Torben Bach" userId="7f6bd939-09b4-4aa8-920b-e38d6dc63322" providerId="ADAL" clId="{A88F9CBF-D088-4AAC-9236-6F5E09602E5E}" dt="2022-11-09T20:05:50.161" v="271" actId="700"/>
          <ac:spMkLst>
            <pc:docMk/>
            <pc:sldMk cId="1004842337" sldId="351"/>
            <ac:spMk id="7" creationId="{A16206EF-5F7E-172B-13EB-3F731772CE78}"/>
          </ac:spMkLst>
        </pc:spChg>
      </pc:sldChg>
      <pc:sldChg chg="add">
        <pc:chgData name="Torben Bach" userId="7f6bd939-09b4-4aa8-920b-e38d6dc63322" providerId="ADAL" clId="{A88F9CBF-D088-4AAC-9236-6F5E09602E5E}" dt="2022-11-09T20:05:59.606" v="272"/>
        <pc:sldMkLst>
          <pc:docMk/>
          <pc:sldMk cId="3779393095" sldId="352"/>
        </pc:sldMkLst>
      </pc:sldChg>
      <pc:sldChg chg="modSp add mod">
        <pc:chgData name="Torben Bach" userId="7f6bd939-09b4-4aa8-920b-e38d6dc63322" providerId="ADAL" clId="{A88F9CBF-D088-4AAC-9236-6F5E09602E5E}" dt="2022-11-09T20:14:08.673" v="579" actId="5793"/>
        <pc:sldMkLst>
          <pc:docMk/>
          <pc:sldMk cId="2879844776" sldId="353"/>
        </pc:sldMkLst>
        <pc:spChg chg="mod">
          <ac:chgData name="Torben Bach" userId="7f6bd939-09b4-4aa8-920b-e38d6dc63322" providerId="ADAL" clId="{A88F9CBF-D088-4AAC-9236-6F5E09602E5E}" dt="2022-11-09T20:14:08.673" v="579" actId="5793"/>
          <ac:spMkLst>
            <pc:docMk/>
            <pc:sldMk cId="2879844776" sldId="353"/>
            <ac:spMk id="94" creationId="{128F5284-7E08-4991-8E9C-F01F399A9BAA}"/>
          </ac:spMkLst>
        </pc:spChg>
      </pc:sldChg>
      <pc:sldChg chg="add">
        <pc:chgData name="Torben Bach" userId="7f6bd939-09b4-4aa8-920b-e38d6dc63322" providerId="ADAL" clId="{A88F9CBF-D088-4AAC-9236-6F5E09602E5E}" dt="2022-11-09T20:14:16.604" v="580"/>
        <pc:sldMkLst>
          <pc:docMk/>
          <pc:sldMk cId="1488703537" sldId="552"/>
        </pc:sldMkLst>
      </pc:sldChg>
      <pc:sldChg chg="modSp add">
        <pc:chgData name="Torben Bach" userId="7f6bd939-09b4-4aa8-920b-e38d6dc63322" providerId="ADAL" clId="{A88F9CBF-D088-4AAC-9236-6F5E09602E5E}" dt="2022-11-09T20:21:23.003" v="715" actId="1076"/>
        <pc:sldMkLst>
          <pc:docMk/>
          <pc:sldMk cId="1528246912" sldId="553"/>
        </pc:sldMkLst>
        <pc:picChg chg="mod">
          <ac:chgData name="Torben Bach" userId="7f6bd939-09b4-4aa8-920b-e38d6dc63322" providerId="ADAL" clId="{A88F9CBF-D088-4AAC-9236-6F5E09602E5E}" dt="2022-11-09T20:21:07.637" v="709" actId="14100"/>
          <ac:picMkLst>
            <pc:docMk/>
            <pc:sldMk cId="1528246912" sldId="553"/>
            <ac:picMk id="2054" creationId="{673576DC-C6CC-B457-0BA5-BECD9F675CC2}"/>
          </ac:picMkLst>
        </pc:picChg>
        <pc:picChg chg="mod">
          <ac:chgData name="Torben Bach" userId="7f6bd939-09b4-4aa8-920b-e38d6dc63322" providerId="ADAL" clId="{A88F9CBF-D088-4AAC-9236-6F5E09602E5E}" dt="2022-11-09T20:21:23.003" v="715" actId="1076"/>
          <ac:picMkLst>
            <pc:docMk/>
            <pc:sldMk cId="1528246912" sldId="553"/>
            <ac:picMk id="2056" creationId="{12B92CBA-8283-95A7-9501-3CE23CFE8882}"/>
          </ac:picMkLst>
        </pc:picChg>
        <pc:picChg chg="mod">
          <ac:chgData name="Torben Bach" userId="7f6bd939-09b4-4aa8-920b-e38d6dc63322" providerId="ADAL" clId="{A88F9CBF-D088-4AAC-9236-6F5E09602E5E}" dt="2022-11-09T20:21:15.424" v="713" actId="1076"/>
          <ac:picMkLst>
            <pc:docMk/>
            <pc:sldMk cId="1528246912" sldId="553"/>
            <ac:picMk id="2058" creationId="{580EB549-3D0F-675A-7366-A717E00CAA09}"/>
          </ac:picMkLst>
        </pc:picChg>
        <pc:picChg chg="mod">
          <ac:chgData name="Torben Bach" userId="7f6bd939-09b4-4aa8-920b-e38d6dc63322" providerId="ADAL" clId="{A88F9CBF-D088-4AAC-9236-6F5E09602E5E}" dt="2022-11-09T20:21:18.682" v="714" actId="1076"/>
          <ac:picMkLst>
            <pc:docMk/>
            <pc:sldMk cId="1528246912" sldId="553"/>
            <ac:picMk id="2060" creationId="{098B1BAB-1B7A-AA15-E327-DC7E7EEC6B80}"/>
          </ac:picMkLst>
        </pc:picChg>
        <pc:picChg chg="mod">
          <ac:chgData name="Torben Bach" userId="7f6bd939-09b4-4aa8-920b-e38d6dc63322" providerId="ADAL" clId="{A88F9CBF-D088-4AAC-9236-6F5E09602E5E}" dt="2022-11-09T20:21:04.373" v="708" actId="1076"/>
          <ac:picMkLst>
            <pc:docMk/>
            <pc:sldMk cId="1528246912" sldId="553"/>
            <ac:picMk id="2066" creationId="{5EADA93C-C7C0-0FD9-1401-D6B590D8EDDF}"/>
          </ac:picMkLst>
        </pc:picChg>
      </pc:sldChg>
      <pc:sldChg chg="modSp add">
        <pc:chgData name="Torben Bach" userId="7f6bd939-09b4-4aa8-920b-e38d6dc63322" providerId="ADAL" clId="{A88F9CBF-D088-4AAC-9236-6F5E09602E5E}" dt="2022-11-09T20:26:31.669" v="1045" actId="14100"/>
        <pc:sldMkLst>
          <pc:docMk/>
          <pc:sldMk cId="1959442220" sldId="554"/>
        </pc:sldMkLst>
        <pc:picChg chg="mod">
          <ac:chgData name="Torben Bach" userId="7f6bd939-09b4-4aa8-920b-e38d6dc63322" providerId="ADAL" clId="{A88F9CBF-D088-4AAC-9236-6F5E09602E5E}" dt="2022-11-09T20:26:29.025" v="1044" actId="1076"/>
          <ac:picMkLst>
            <pc:docMk/>
            <pc:sldMk cId="1959442220" sldId="554"/>
            <ac:picMk id="2054" creationId="{673576DC-C6CC-B457-0BA5-BECD9F675CC2}"/>
          </ac:picMkLst>
        </pc:picChg>
        <pc:picChg chg="mod">
          <ac:chgData name="Torben Bach" userId="7f6bd939-09b4-4aa8-920b-e38d6dc63322" providerId="ADAL" clId="{A88F9CBF-D088-4AAC-9236-6F5E09602E5E}" dt="2022-11-09T20:26:31.669" v="1045" actId="14100"/>
          <ac:picMkLst>
            <pc:docMk/>
            <pc:sldMk cId="1959442220" sldId="554"/>
            <ac:picMk id="2058" creationId="{580EB549-3D0F-675A-7366-A717E00CAA09}"/>
          </ac:picMkLst>
        </pc:picChg>
        <pc:picChg chg="mod">
          <ac:chgData name="Torben Bach" userId="7f6bd939-09b4-4aa8-920b-e38d6dc63322" providerId="ADAL" clId="{A88F9CBF-D088-4AAC-9236-6F5E09602E5E}" dt="2022-11-09T20:26:12.871" v="1038" actId="1076"/>
          <ac:picMkLst>
            <pc:docMk/>
            <pc:sldMk cId="1959442220" sldId="554"/>
            <ac:picMk id="2060" creationId="{098B1BAB-1B7A-AA15-E327-DC7E7EEC6B80}"/>
          </ac:picMkLst>
        </pc:picChg>
        <pc:picChg chg="mod">
          <ac:chgData name="Torben Bach" userId="7f6bd939-09b4-4aa8-920b-e38d6dc63322" providerId="ADAL" clId="{A88F9CBF-D088-4AAC-9236-6F5E09602E5E}" dt="2022-11-09T20:26:27.402" v="1043" actId="14100"/>
          <ac:picMkLst>
            <pc:docMk/>
            <pc:sldMk cId="1959442220" sldId="554"/>
            <ac:picMk id="2066" creationId="{5EADA93C-C7C0-0FD9-1401-D6B590D8EDDF}"/>
          </ac:picMkLst>
        </pc:picChg>
      </pc:sldChg>
      <pc:sldChg chg="addSp delSp modSp new mod">
        <pc:chgData name="Torben Bach" userId="7f6bd939-09b4-4aa8-920b-e38d6dc63322" providerId="ADAL" clId="{A88F9CBF-D088-4AAC-9236-6F5E09602E5E}" dt="2022-11-09T21:18:55.817" v="1844" actId="20577"/>
        <pc:sldMkLst>
          <pc:docMk/>
          <pc:sldMk cId="2832902867" sldId="555"/>
        </pc:sldMkLst>
        <pc:spChg chg="del mod">
          <ac:chgData name="Torben Bach" userId="7f6bd939-09b4-4aa8-920b-e38d6dc63322" providerId="ADAL" clId="{A88F9CBF-D088-4AAC-9236-6F5E09602E5E}" dt="2022-11-09T20:58:27.387" v="1316" actId="478"/>
          <ac:spMkLst>
            <pc:docMk/>
            <pc:sldMk cId="2832902867" sldId="555"/>
            <ac:spMk id="2" creationId="{E9619CBC-9608-CB4D-CB91-4867E01A1DCA}"/>
          </ac:spMkLst>
        </pc:spChg>
        <pc:spChg chg="add mod ord">
          <ac:chgData name="Torben Bach" userId="7f6bd939-09b4-4aa8-920b-e38d6dc63322" providerId="ADAL" clId="{A88F9CBF-D088-4AAC-9236-6F5E09602E5E}" dt="2022-11-09T21:09:13.186" v="1461" actId="1582"/>
          <ac:spMkLst>
            <pc:docMk/>
            <pc:sldMk cId="2832902867" sldId="555"/>
            <ac:spMk id="5" creationId="{F2FD9C4F-CA90-18ED-75C3-A4C9A6114616}"/>
          </ac:spMkLst>
        </pc:spChg>
        <pc:spChg chg="add mod ord">
          <ac:chgData name="Torben Bach" userId="7f6bd939-09b4-4aa8-920b-e38d6dc63322" providerId="ADAL" clId="{A88F9CBF-D088-4AAC-9236-6F5E09602E5E}" dt="2022-11-09T20:42:49.320" v="1243" actId="166"/>
          <ac:spMkLst>
            <pc:docMk/>
            <pc:sldMk cId="2832902867" sldId="555"/>
            <ac:spMk id="6" creationId="{A6F8BBDA-608A-36FD-C3C6-557FEECF1C20}"/>
          </ac:spMkLst>
        </pc:spChg>
        <pc:spChg chg="add mod">
          <ac:chgData name="Torben Bach" userId="7f6bd939-09b4-4aa8-920b-e38d6dc63322" providerId="ADAL" clId="{A88F9CBF-D088-4AAC-9236-6F5E09602E5E}" dt="2022-11-09T20:34:24.507" v="1162" actId="206"/>
          <ac:spMkLst>
            <pc:docMk/>
            <pc:sldMk cId="2832902867" sldId="555"/>
            <ac:spMk id="7" creationId="{A643ECAC-CD56-390A-62CD-88DABF485196}"/>
          </ac:spMkLst>
        </pc:spChg>
        <pc:spChg chg="add del mod">
          <ac:chgData name="Torben Bach" userId="7f6bd939-09b4-4aa8-920b-e38d6dc63322" providerId="ADAL" clId="{A88F9CBF-D088-4AAC-9236-6F5E09602E5E}" dt="2022-11-09T20:31:30.609" v="1129" actId="478"/>
          <ac:spMkLst>
            <pc:docMk/>
            <pc:sldMk cId="2832902867" sldId="555"/>
            <ac:spMk id="12" creationId="{A7600E48-6327-092A-751E-262AACFAED55}"/>
          </ac:spMkLst>
        </pc:spChg>
        <pc:spChg chg="add ord">
          <ac:chgData name="Torben Bach" userId="7f6bd939-09b4-4aa8-920b-e38d6dc63322" providerId="ADAL" clId="{A88F9CBF-D088-4AAC-9236-6F5E09602E5E}" dt="2022-11-09T20:42:34.061" v="1242" actId="166"/>
          <ac:spMkLst>
            <pc:docMk/>
            <pc:sldMk cId="2832902867" sldId="555"/>
            <ac:spMk id="13" creationId="{70105C6B-68BC-3FD5-5476-32816375E89F}"/>
          </ac:spMkLst>
        </pc:spChg>
        <pc:spChg chg="add del mod">
          <ac:chgData name="Torben Bach" userId="7f6bd939-09b4-4aa8-920b-e38d6dc63322" providerId="ADAL" clId="{A88F9CBF-D088-4AAC-9236-6F5E09602E5E}" dt="2022-11-09T20:32:17.391" v="1133" actId="478"/>
          <ac:spMkLst>
            <pc:docMk/>
            <pc:sldMk cId="2832902867" sldId="555"/>
            <ac:spMk id="14" creationId="{426F7546-BEF1-91FE-24E9-B46182B0076E}"/>
          </ac:spMkLst>
        </pc:spChg>
        <pc:spChg chg="add ord">
          <ac:chgData name="Torben Bach" userId="7f6bd939-09b4-4aa8-920b-e38d6dc63322" providerId="ADAL" clId="{A88F9CBF-D088-4AAC-9236-6F5E09602E5E}" dt="2022-11-09T20:42:49.320" v="1243" actId="166"/>
          <ac:spMkLst>
            <pc:docMk/>
            <pc:sldMk cId="2832902867" sldId="555"/>
            <ac:spMk id="15" creationId="{A3849B46-37C4-68E6-A39F-2022F6A79090}"/>
          </ac:spMkLst>
        </pc:spChg>
        <pc:spChg chg="add mod ord">
          <ac:chgData name="Torben Bach" userId="7f6bd939-09b4-4aa8-920b-e38d6dc63322" providerId="ADAL" clId="{A88F9CBF-D088-4AAC-9236-6F5E09602E5E}" dt="2022-11-09T20:43:07.249" v="1247" actId="1037"/>
          <ac:spMkLst>
            <pc:docMk/>
            <pc:sldMk cId="2832902867" sldId="555"/>
            <ac:spMk id="16" creationId="{107561DA-BD00-677A-FCCA-2F94922537A0}"/>
          </ac:spMkLst>
        </pc:spChg>
        <pc:spChg chg="add mod ord">
          <ac:chgData name="Torben Bach" userId="7f6bd939-09b4-4aa8-920b-e38d6dc63322" providerId="ADAL" clId="{A88F9CBF-D088-4AAC-9236-6F5E09602E5E}" dt="2022-11-09T20:42:49.320" v="1243" actId="166"/>
          <ac:spMkLst>
            <pc:docMk/>
            <pc:sldMk cId="2832902867" sldId="555"/>
            <ac:spMk id="17" creationId="{6BC80547-C64B-3225-8F04-F88275303FC5}"/>
          </ac:spMkLst>
        </pc:spChg>
        <pc:spChg chg="add mod">
          <ac:chgData name="Torben Bach" userId="7f6bd939-09b4-4aa8-920b-e38d6dc63322" providerId="ADAL" clId="{A88F9CBF-D088-4AAC-9236-6F5E09602E5E}" dt="2022-11-09T20:34:44.314" v="1168" actId="14100"/>
          <ac:spMkLst>
            <pc:docMk/>
            <pc:sldMk cId="2832902867" sldId="555"/>
            <ac:spMk id="19" creationId="{2A36034C-F376-18D8-5F24-6616E80A9B7C}"/>
          </ac:spMkLst>
        </pc:spChg>
        <pc:spChg chg="add mod">
          <ac:chgData name="Torben Bach" userId="7f6bd939-09b4-4aa8-920b-e38d6dc63322" providerId="ADAL" clId="{A88F9CBF-D088-4AAC-9236-6F5E09602E5E}" dt="2022-11-09T20:34:57.311" v="1171" actId="14100"/>
          <ac:spMkLst>
            <pc:docMk/>
            <pc:sldMk cId="2832902867" sldId="555"/>
            <ac:spMk id="20" creationId="{FF9764AD-1E86-1E42-9840-92BF182081F0}"/>
          </ac:spMkLst>
        </pc:spChg>
        <pc:spChg chg="add mod ord">
          <ac:chgData name="Torben Bach" userId="7f6bd939-09b4-4aa8-920b-e38d6dc63322" providerId="ADAL" clId="{A88F9CBF-D088-4AAC-9236-6F5E09602E5E}" dt="2022-11-09T21:09:33.987" v="1463" actId="1076"/>
          <ac:spMkLst>
            <pc:docMk/>
            <pc:sldMk cId="2832902867" sldId="555"/>
            <ac:spMk id="24" creationId="{922EED19-F65C-E6E7-8D90-14D51CFD8F84}"/>
          </ac:spMkLst>
        </pc:spChg>
        <pc:spChg chg="add mod">
          <ac:chgData name="Torben Bach" userId="7f6bd939-09b4-4aa8-920b-e38d6dc63322" providerId="ADAL" clId="{A88F9CBF-D088-4AAC-9236-6F5E09602E5E}" dt="2022-11-09T21:02:24.519" v="1375" actId="1076"/>
          <ac:spMkLst>
            <pc:docMk/>
            <pc:sldMk cId="2832902867" sldId="555"/>
            <ac:spMk id="25" creationId="{ADEDB826-D33B-7FEB-FDCA-79158681F178}"/>
          </ac:spMkLst>
        </pc:spChg>
        <pc:spChg chg="add mod">
          <ac:chgData name="Torben Bach" userId="7f6bd939-09b4-4aa8-920b-e38d6dc63322" providerId="ADAL" clId="{A88F9CBF-D088-4AAC-9236-6F5E09602E5E}" dt="2022-11-09T21:08:12.333" v="1453" actId="1076"/>
          <ac:spMkLst>
            <pc:docMk/>
            <pc:sldMk cId="2832902867" sldId="555"/>
            <ac:spMk id="26" creationId="{9035610A-C54C-F624-D50D-8EEF42B4EFD5}"/>
          </ac:spMkLst>
        </pc:spChg>
        <pc:spChg chg="add del">
          <ac:chgData name="Torben Bach" userId="7f6bd939-09b4-4aa8-920b-e38d6dc63322" providerId="ADAL" clId="{A88F9CBF-D088-4AAC-9236-6F5E09602E5E}" dt="2022-11-09T20:44:29.032" v="1258" actId="478"/>
          <ac:spMkLst>
            <pc:docMk/>
            <pc:sldMk cId="2832902867" sldId="555"/>
            <ac:spMk id="27" creationId="{A1406BA9-93A0-0856-CD7B-F1FB1C9F9193}"/>
          </ac:spMkLst>
        </pc:spChg>
        <pc:spChg chg="add">
          <ac:chgData name="Torben Bach" userId="7f6bd939-09b4-4aa8-920b-e38d6dc63322" providerId="ADAL" clId="{A88F9CBF-D088-4AAC-9236-6F5E09602E5E}" dt="2022-11-09T20:44:41.308" v="1259" actId="11529"/>
          <ac:spMkLst>
            <pc:docMk/>
            <pc:sldMk cId="2832902867" sldId="555"/>
            <ac:spMk id="28" creationId="{18EE0045-6062-CFEC-B8B6-963EC521967E}"/>
          </ac:spMkLst>
        </pc:spChg>
        <pc:spChg chg="add mod ord">
          <ac:chgData name="Torben Bach" userId="7f6bd939-09b4-4aa8-920b-e38d6dc63322" providerId="ADAL" clId="{A88F9CBF-D088-4AAC-9236-6F5E09602E5E}" dt="2022-11-09T20:47:10.247" v="1298" actId="207"/>
          <ac:spMkLst>
            <pc:docMk/>
            <pc:sldMk cId="2832902867" sldId="555"/>
            <ac:spMk id="29" creationId="{C8CA3C95-39CC-7859-1DC2-75B5AB45535E}"/>
          </ac:spMkLst>
        </pc:spChg>
        <pc:spChg chg="add mod">
          <ac:chgData name="Torben Bach" userId="7f6bd939-09b4-4aa8-920b-e38d6dc63322" providerId="ADAL" clId="{A88F9CBF-D088-4AAC-9236-6F5E09602E5E}" dt="2022-11-09T20:47:54.089" v="1309" actId="1076"/>
          <ac:spMkLst>
            <pc:docMk/>
            <pc:sldMk cId="2832902867" sldId="555"/>
            <ac:spMk id="30" creationId="{E1C5594E-FF5B-8EC3-4079-55A1AA372346}"/>
          </ac:spMkLst>
        </pc:spChg>
        <pc:spChg chg="add del mod">
          <ac:chgData name="Torben Bach" userId="7f6bd939-09b4-4aa8-920b-e38d6dc63322" providerId="ADAL" clId="{A88F9CBF-D088-4AAC-9236-6F5E09602E5E}" dt="2022-11-09T20:58:29.759" v="1317" actId="478"/>
          <ac:spMkLst>
            <pc:docMk/>
            <pc:sldMk cId="2832902867" sldId="555"/>
            <ac:spMk id="34" creationId="{52A03327-C28F-C1A4-A863-C7C3B9F26DE7}"/>
          </ac:spMkLst>
        </pc:spChg>
        <pc:spChg chg="add del">
          <ac:chgData name="Torben Bach" userId="7f6bd939-09b4-4aa8-920b-e38d6dc63322" providerId="ADAL" clId="{A88F9CBF-D088-4AAC-9236-6F5E09602E5E}" dt="2022-11-09T20:58:51.033" v="1319"/>
          <ac:spMkLst>
            <pc:docMk/>
            <pc:sldMk cId="2832902867" sldId="555"/>
            <ac:spMk id="35" creationId="{8C8023B1-ECEE-D8EA-A393-D3F6150FBB5B}"/>
          </ac:spMkLst>
        </pc:spChg>
        <pc:spChg chg="add del">
          <ac:chgData name="Torben Bach" userId="7f6bd939-09b4-4aa8-920b-e38d6dc63322" providerId="ADAL" clId="{A88F9CBF-D088-4AAC-9236-6F5E09602E5E}" dt="2022-11-09T20:59:10.977" v="1323"/>
          <ac:spMkLst>
            <pc:docMk/>
            <pc:sldMk cId="2832902867" sldId="555"/>
            <ac:spMk id="37" creationId="{43E19826-ED4D-6B0A-CC6A-858AF38B2BCC}"/>
          </ac:spMkLst>
        </pc:spChg>
        <pc:spChg chg="add">
          <ac:chgData name="Torben Bach" userId="7f6bd939-09b4-4aa8-920b-e38d6dc63322" providerId="ADAL" clId="{A88F9CBF-D088-4AAC-9236-6F5E09602E5E}" dt="2022-11-09T20:59:31.645" v="1327" actId="11529"/>
          <ac:spMkLst>
            <pc:docMk/>
            <pc:sldMk cId="2832902867" sldId="555"/>
            <ac:spMk id="39" creationId="{DB11C592-8961-5CD5-C64E-A76F75E47DF8}"/>
          </ac:spMkLst>
        </pc:spChg>
        <pc:spChg chg="add mod">
          <ac:chgData name="Torben Bach" userId="7f6bd939-09b4-4aa8-920b-e38d6dc63322" providerId="ADAL" clId="{A88F9CBF-D088-4AAC-9236-6F5E09602E5E}" dt="2022-11-09T21:00:56.121" v="1355" actId="20577"/>
          <ac:spMkLst>
            <pc:docMk/>
            <pc:sldMk cId="2832902867" sldId="555"/>
            <ac:spMk id="40" creationId="{634DE3F2-9F32-D58F-0F7E-385E7CE9C6F9}"/>
          </ac:spMkLst>
        </pc:spChg>
        <pc:spChg chg="add del mod">
          <ac:chgData name="Torben Bach" userId="7f6bd939-09b4-4aa8-920b-e38d6dc63322" providerId="ADAL" clId="{A88F9CBF-D088-4AAC-9236-6F5E09602E5E}" dt="2022-11-09T21:05:00.536" v="1431" actId="478"/>
          <ac:spMkLst>
            <pc:docMk/>
            <pc:sldMk cId="2832902867" sldId="555"/>
            <ac:spMk id="43" creationId="{E15DDC24-0691-939D-E5C5-E794E9493AF2}"/>
          </ac:spMkLst>
        </pc:spChg>
        <pc:spChg chg="add mod">
          <ac:chgData name="Torben Bach" userId="7f6bd939-09b4-4aa8-920b-e38d6dc63322" providerId="ADAL" clId="{A88F9CBF-D088-4AAC-9236-6F5E09602E5E}" dt="2022-11-09T21:04:49.635" v="1424" actId="1076"/>
          <ac:spMkLst>
            <pc:docMk/>
            <pc:sldMk cId="2832902867" sldId="555"/>
            <ac:spMk id="47" creationId="{634A7BED-1211-EC7E-6EFC-FCA1111B306B}"/>
          </ac:spMkLst>
        </pc:spChg>
        <pc:spChg chg="add mod">
          <ac:chgData name="Torben Bach" userId="7f6bd939-09b4-4aa8-920b-e38d6dc63322" providerId="ADAL" clId="{A88F9CBF-D088-4AAC-9236-6F5E09602E5E}" dt="2022-11-09T21:04:57.088" v="1430" actId="20577"/>
          <ac:spMkLst>
            <pc:docMk/>
            <pc:sldMk cId="2832902867" sldId="555"/>
            <ac:spMk id="48" creationId="{170D6B16-C5F9-99B2-7205-F769E4067478}"/>
          </ac:spMkLst>
        </pc:spChg>
        <pc:spChg chg="add mod">
          <ac:chgData name="Torben Bach" userId="7f6bd939-09b4-4aa8-920b-e38d6dc63322" providerId="ADAL" clId="{A88F9CBF-D088-4AAC-9236-6F5E09602E5E}" dt="2022-11-09T21:08:18.756" v="1455" actId="1076"/>
          <ac:spMkLst>
            <pc:docMk/>
            <pc:sldMk cId="2832902867" sldId="555"/>
            <ac:spMk id="50" creationId="{246DA8B5-076A-2BE4-B13C-577769BFABE8}"/>
          </ac:spMkLst>
        </pc:spChg>
        <pc:spChg chg="add del mod">
          <ac:chgData name="Torben Bach" userId="7f6bd939-09b4-4aa8-920b-e38d6dc63322" providerId="ADAL" clId="{A88F9CBF-D088-4AAC-9236-6F5E09602E5E}" dt="2022-11-09T21:18:55.817" v="1844" actId="20577"/>
          <ac:spMkLst>
            <pc:docMk/>
            <pc:sldMk cId="2832902867" sldId="555"/>
            <ac:spMk id="51" creationId="{7EF4893B-6A4F-AD91-CD26-C08B80A1C3FC}"/>
          </ac:spMkLst>
        </pc:spChg>
        <pc:picChg chg="add mod">
          <ac:chgData name="Torben Bach" userId="7f6bd939-09b4-4aa8-920b-e38d6dc63322" providerId="ADAL" clId="{A88F9CBF-D088-4AAC-9236-6F5E09602E5E}" dt="2022-11-09T21:05:38.126" v="1437" actId="1076"/>
          <ac:picMkLst>
            <pc:docMk/>
            <pc:sldMk cId="2832902867" sldId="555"/>
            <ac:picMk id="21" creationId="{B68E44EF-789E-6FC6-5742-174DB00CC97A}"/>
          </ac:picMkLst>
        </pc:picChg>
        <pc:picChg chg="add mod">
          <ac:chgData name="Torben Bach" userId="7f6bd939-09b4-4aa8-920b-e38d6dc63322" providerId="ADAL" clId="{A88F9CBF-D088-4AAC-9236-6F5E09602E5E}" dt="2022-11-09T21:01:40.925" v="1363" actId="1076"/>
          <ac:picMkLst>
            <pc:docMk/>
            <pc:sldMk cId="2832902867" sldId="555"/>
            <ac:picMk id="23" creationId="{0EC0E3B9-06A2-E194-2279-492AA88208DB}"/>
          </ac:picMkLst>
        </pc:picChg>
        <pc:picChg chg="add mod">
          <ac:chgData name="Torben Bach" userId="7f6bd939-09b4-4aa8-920b-e38d6dc63322" providerId="ADAL" clId="{A88F9CBF-D088-4AAC-9236-6F5E09602E5E}" dt="2022-11-09T20:59:18.823" v="1326" actId="1076"/>
          <ac:picMkLst>
            <pc:docMk/>
            <pc:sldMk cId="2832902867" sldId="555"/>
            <ac:picMk id="36" creationId="{9BAEF74A-A949-AA61-E352-00C3B1FED8C6}"/>
          </ac:picMkLst>
        </pc:picChg>
        <pc:picChg chg="add mod">
          <ac:chgData name="Torben Bach" userId="7f6bd939-09b4-4aa8-920b-e38d6dc63322" providerId="ADAL" clId="{A88F9CBF-D088-4AAC-9236-6F5E09602E5E}" dt="2022-11-09T20:59:15.237" v="1325" actId="1076"/>
          <ac:picMkLst>
            <pc:docMk/>
            <pc:sldMk cId="2832902867" sldId="555"/>
            <ac:picMk id="38" creationId="{BA754896-781C-2DD3-DF8A-E6E89A670AC8}"/>
          </ac:picMkLst>
        </pc:picChg>
        <pc:picChg chg="add mod">
          <ac:chgData name="Torben Bach" userId="7f6bd939-09b4-4aa8-920b-e38d6dc63322" providerId="ADAL" clId="{A88F9CBF-D088-4AAC-9236-6F5E09602E5E}" dt="2022-11-09T21:05:41.094" v="1439" actId="1076"/>
          <ac:picMkLst>
            <pc:docMk/>
            <pc:sldMk cId="2832902867" sldId="555"/>
            <ac:picMk id="49" creationId="{870D19FF-1286-87A5-EE03-24752412C368}"/>
          </ac:picMkLst>
        </pc:picChg>
        <pc:picChg chg="add mod">
          <ac:chgData name="Torben Bach" userId="7f6bd939-09b4-4aa8-920b-e38d6dc63322" providerId="ADAL" clId="{A88F9CBF-D088-4AAC-9236-6F5E09602E5E}" dt="2022-11-09T20:48:33.049" v="1313" actId="1076"/>
          <ac:picMkLst>
            <pc:docMk/>
            <pc:sldMk cId="2832902867" sldId="555"/>
            <ac:picMk id="3074" creationId="{5A41AB45-D4AD-8EAA-DF2D-C698A18B0BD2}"/>
          </ac:picMkLst>
        </pc:picChg>
        <pc:picChg chg="add del mod">
          <ac:chgData name="Torben Bach" userId="7f6bd939-09b4-4aa8-920b-e38d6dc63322" providerId="ADAL" clId="{A88F9CBF-D088-4AAC-9236-6F5E09602E5E}" dt="2022-11-09T20:36:09.536" v="1186" actId="478"/>
          <ac:picMkLst>
            <pc:docMk/>
            <pc:sldMk cId="2832902867" sldId="555"/>
            <ac:picMk id="3076" creationId="{CC58FE95-FB7E-069F-89FA-9CFB30F9E184}"/>
          </ac:picMkLst>
        </pc:picChg>
        <pc:picChg chg="add mod">
          <ac:chgData name="Torben Bach" userId="7f6bd939-09b4-4aa8-920b-e38d6dc63322" providerId="ADAL" clId="{A88F9CBF-D088-4AAC-9236-6F5E09602E5E}" dt="2022-11-09T21:05:36.399" v="1436" actId="1076"/>
          <ac:picMkLst>
            <pc:docMk/>
            <pc:sldMk cId="2832902867" sldId="555"/>
            <ac:picMk id="3078" creationId="{5A5676C2-16BF-D818-868D-311631FBFD36}"/>
          </ac:picMkLst>
        </pc:picChg>
        <pc:picChg chg="add mod">
          <ac:chgData name="Torben Bach" userId="7f6bd939-09b4-4aa8-920b-e38d6dc63322" providerId="ADAL" clId="{A88F9CBF-D088-4AAC-9236-6F5E09602E5E}" dt="2022-11-09T20:47:43.159" v="1306" actId="1076"/>
          <ac:picMkLst>
            <pc:docMk/>
            <pc:sldMk cId="2832902867" sldId="555"/>
            <ac:picMk id="3080" creationId="{CCC43668-4C03-021C-94BF-C261CC5D48BB}"/>
          </ac:picMkLst>
        </pc:picChg>
        <pc:picChg chg="add mod">
          <ac:chgData name="Torben Bach" userId="7f6bd939-09b4-4aa8-920b-e38d6dc63322" providerId="ADAL" clId="{A88F9CBF-D088-4AAC-9236-6F5E09602E5E}" dt="2022-11-09T20:42:28.926" v="1241"/>
          <ac:picMkLst>
            <pc:docMk/>
            <pc:sldMk cId="2832902867" sldId="555"/>
            <ac:picMk id="3082" creationId="{15313C45-862F-DC5F-34C8-3FB7086C150D}"/>
          </ac:picMkLst>
        </pc:picChg>
        <pc:picChg chg="add del mod">
          <ac:chgData name="Torben Bach" userId="7f6bd939-09b4-4aa8-920b-e38d6dc63322" providerId="ADAL" clId="{A88F9CBF-D088-4AAC-9236-6F5E09602E5E}" dt="2022-11-09T21:02:10.328" v="1370" actId="478"/>
          <ac:picMkLst>
            <pc:docMk/>
            <pc:sldMk cId="2832902867" sldId="555"/>
            <ac:picMk id="3088" creationId="{575A5833-B0FE-EFF5-B2C5-A16E1F1D0F92}"/>
          </ac:picMkLst>
        </pc:picChg>
        <pc:picChg chg="add mod">
          <ac:chgData name="Torben Bach" userId="7f6bd939-09b4-4aa8-920b-e38d6dc63322" providerId="ADAL" clId="{A88F9CBF-D088-4AAC-9236-6F5E09602E5E}" dt="2022-11-09T21:02:25.863" v="1376" actId="1076"/>
          <ac:picMkLst>
            <pc:docMk/>
            <pc:sldMk cId="2832902867" sldId="555"/>
            <ac:picMk id="3090" creationId="{3EF8400B-4E37-8301-F7E2-E6FB3A84E431}"/>
          </ac:picMkLst>
        </pc:picChg>
        <pc:picChg chg="add del mod">
          <ac:chgData name="Torben Bach" userId="7f6bd939-09b4-4aa8-920b-e38d6dc63322" providerId="ADAL" clId="{A88F9CBF-D088-4AAC-9236-6F5E09602E5E}" dt="2022-11-09T21:08:06.720" v="1452" actId="478"/>
          <ac:picMkLst>
            <pc:docMk/>
            <pc:sldMk cId="2832902867" sldId="555"/>
            <ac:picMk id="3092" creationId="{96ABA6BC-43E1-946D-4BA8-FA6F2C8BF8BA}"/>
          </ac:picMkLst>
        </pc:picChg>
        <pc:picChg chg="add del">
          <ac:chgData name="Torben Bach" userId="7f6bd939-09b4-4aa8-920b-e38d6dc63322" providerId="ADAL" clId="{A88F9CBF-D088-4AAC-9236-6F5E09602E5E}" dt="2022-11-09T21:06:02.882" v="1441"/>
          <ac:picMkLst>
            <pc:docMk/>
            <pc:sldMk cId="2832902867" sldId="555"/>
            <ac:picMk id="3094" creationId="{68778D03-AB83-8BEC-D931-C75D1BE25167}"/>
          </ac:picMkLst>
        </pc:picChg>
        <pc:picChg chg="add mod">
          <ac:chgData name="Torben Bach" userId="7f6bd939-09b4-4aa8-920b-e38d6dc63322" providerId="ADAL" clId="{A88F9CBF-D088-4AAC-9236-6F5E09602E5E}" dt="2022-11-09T21:17:52.133" v="1832" actId="1076"/>
          <ac:picMkLst>
            <pc:docMk/>
            <pc:sldMk cId="2832902867" sldId="555"/>
            <ac:picMk id="3096" creationId="{78E51A07-47B5-3E22-74E4-4F19FAF210A3}"/>
          </ac:picMkLst>
        </pc:picChg>
        <pc:picChg chg="add mod">
          <ac:chgData name="Torben Bach" userId="7f6bd939-09b4-4aa8-920b-e38d6dc63322" providerId="ADAL" clId="{A88F9CBF-D088-4AAC-9236-6F5E09602E5E}" dt="2022-11-09T21:08:25.459" v="1458" actId="1076"/>
          <ac:picMkLst>
            <pc:docMk/>
            <pc:sldMk cId="2832902867" sldId="555"/>
            <ac:picMk id="3098" creationId="{621D6F25-DCB0-F275-6FF5-2C31A3EC29B2}"/>
          </ac:picMkLst>
        </pc:picChg>
        <pc:picChg chg="add del mod">
          <ac:chgData name="Torben Bach" userId="7f6bd939-09b4-4aa8-920b-e38d6dc63322" providerId="ADAL" clId="{A88F9CBF-D088-4AAC-9236-6F5E09602E5E}" dt="2022-11-09T21:15:46.136" v="1724"/>
          <ac:picMkLst>
            <pc:docMk/>
            <pc:sldMk cId="2832902867" sldId="555"/>
            <ac:picMk id="3100" creationId="{C9766FCB-8571-D1B9-653C-8F4578F106E7}"/>
          </ac:picMkLst>
        </pc:picChg>
        <pc:cxnChg chg="add mod">
          <ac:chgData name="Torben Bach" userId="7f6bd939-09b4-4aa8-920b-e38d6dc63322" providerId="ADAL" clId="{A88F9CBF-D088-4AAC-9236-6F5E09602E5E}" dt="2022-11-09T20:33:30.125" v="1149" actId="206"/>
          <ac:cxnSpMkLst>
            <pc:docMk/>
            <pc:sldMk cId="2832902867" sldId="555"/>
            <ac:cxnSpMk id="9" creationId="{B716405B-FF20-0E60-CF05-D5008534DDF4}"/>
          </ac:cxnSpMkLst>
        </pc:cxnChg>
        <pc:cxnChg chg="add mod ord">
          <ac:chgData name="Torben Bach" userId="7f6bd939-09b4-4aa8-920b-e38d6dc63322" providerId="ADAL" clId="{A88F9CBF-D088-4AAC-9236-6F5E09602E5E}" dt="2022-11-09T20:40:53.953" v="1207" actId="166"/>
          <ac:cxnSpMkLst>
            <pc:docMk/>
            <pc:sldMk cId="2832902867" sldId="555"/>
            <ac:cxnSpMk id="11" creationId="{5CB44810-5929-99CE-216A-AA3C6EAB4F35}"/>
          </ac:cxnSpMkLst>
        </pc:cxnChg>
        <pc:cxnChg chg="add del mod">
          <ac:chgData name="Torben Bach" userId="7f6bd939-09b4-4aa8-920b-e38d6dc63322" providerId="ADAL" clId="{A88F9CBF-D088-4AAC-9236-6F5E09602E5E}" dt="2022-11-09T20:58:17.946" v="1315" actId="11529"/>
          <ac:cxnSpMkLst>
            <pc:docMk/>
            <pc:sldMk cId="2832902867" sldId="555"/>
            <ac:cxnSpMk id="32" creationId="{3C605B41-5FCA-0060-E1CB-0945F55CDFDC}"/>
          </ac:cxnSpMkLst>
        </pc:cxnChg>
        <pc:cxnChg chg="add">
          <ac:chgData name="Torben Bach" userId="7f6bd939-09b4-4aa8-920b-e38d6dc63322" providerId="ADAL" clId="{A88F9CBF-D088-4AAC-9236-6F5E09602E5E}" dt="2022-11-09T21:00:16.449" v="1339" actId="11529"/>
          <ac:cxnSpMkLst>
            <pc:docMk/>
            <pc:sldMk cId="2832902867" sldId="555"/>
            <ac:cxnSpMk id="42" creationId="{FE19F581-6D3B-13CF-A5C9-8D718F0D6E36}"/>
          </ac:cxnSpMkLst>
        </pc:cxnChg>
        <pc:cxnChg chg="add del mod">
          <ac:chgData name="Torben Bach" userId="7f6bd939-09b4-4aa8-920b-e38d6dc63322" providerId="ADAL" clId="{A88F9CBF-D088-4AAC-9236-6F5E09602E5E}" dt="2022-11-09T21:04:32.425" v="1420" actId="478"/>
          <ac:cxnSpMkLst>
            <pc:docMk/>
            <pc:sldMk cId="2832902867" sldId="555"/>
            <ac:cxnSpMk id="45" creationId="{89DA30A4-9C97-13DB-7F88-A281FB5368F9}"/>
          </ac:cxnSpMkLst>
        </pc:cxnChg>
      </pc:sldChg>
      <pc:sldChg chg="modSp add mod">
        <pc:chgData name="Torben Bach" userId="7f6bd939-09b4-4aa8-920b-e38d6dc63322" providerId="ADAL" clId="{A88F9CBF-D088-4AAC-9236-6F5E09602E5E}" dt="2022-11-10T08:20:29.230" v="1850" actId="14100"/>
        <pc:sldMkLst>
          <pc:docMk/>
          <pc:sldMk cId="496907853" sldId="556"/>
        </pc:sldMkLst>
        <pc:picChg chg="mod">
          <ac:chgData name="Torben Bach" userId="7f6bd939-09b4-4aa8-920b-e38d6dc63322" providerId="ADAL" clId="{A88F9CBF-D088-4AAC-9236-6F5E09602E5E}" dt="2022-11-10T08:20:29.230" v="1850" actId="14100"/>
          <ac:picMkLst>
            <pc:docMk/>
            <pc:sldMk cId="496907853" sldId="556"/>
            <ac:picMk id="6" creationId="{62D38396-9931-42F6-BE1D-B5ED9D0BD646}"/>
          </ac:picMkLst>
        </pc:picChg>
      </pc:sldChg>
    </pc:docChg>
  </pc:docChgLst>
  <pc:docChgLst>
    <pc:chgData name="Torben Bach" userId="7f6bd939-09b4-4aa8-920b-e38d6dc63322" providerId="ADAL" clId="{9A181969-295B-4EB2-A7D3-F743DFB59FA5}"/>
    <pc:docChg chg="undo redo custSel addSld delSld modSld">
      <pc:chgData name="Torben Bach" userId="7f6bd939-09b4-4aa8-920b-e38d6dc63322" providerId="ADAL" clId="{9A181969-295B-4EB2-A7D3-F743DFB59FA5}" dt="2023-03-23T07:38:36.997" v="1138" actId="13822"/>
      <pc:docMkLst>
        <pc:docMk/>
      </pc:docMkLst>
      <pc:sldChg chg="addSp delSp modSp del mod">
        <pc:chgData name="Torben Bach" userId="7f6bd939-09b4-4aa8-920b-e38d6dc63322" providerId="ADAL" clId="{9A181969-295B-4EB2-A7D3-F743DFB59FA5}" dt="2023-03-23T07:08:17.536" v="35" actId="47"/>
        <pc:sldMkLst>
          <pc:docMk/>
          <pc:sldMk cId="44782959" sldId="347"/>
        </pc:sldMkLst>
        <pc:spChg chg="add mod">
          <ac:chgData name="Torben Bach" userId="7f6bd939-09b4-4aa8-920b-e38d6dc63322" providerId="ADAL" clId="{9A181969-295B-4EB2-A7D3-F743DFB59FA5}" dt="2023-03-23T07:07:11.847" v="8" actId="14100"/>
          <ac:spMkLst>
            <pc:docMk/>
            <pc:sldMk cId="44782959" sldId="347"/>
            <ac:spMk id="3" creationId="{18119DF0-CC46-4F69-D80A-B7AE6069D7A5}"/>
          </ac:spMkLst>
        </pc:spChg>
        <pc:spChg chg="del">
          <ac:chgData name="Torben Bach" userId="7f6bd939-09b4-4aa8-920b-e38d6dc63322" providerId="ADAL" clId="{9A181969-295B-4EB2-A7D3-F743DFB59FA5}" dt="2023-03-23T07:05:44.540" v="0" actId="478"/>
          <ac:spMkLst>
            <pc:docMk/>
            <pc:sldMk cId="44782959" sldId="347"/>
            <ac:spMk id="4" creationId="{E4EFBFBE-D241-49FF-0E46-885E2BE8B96E}"/>
          </ac:spMkLst>
        </pc:spChg>
        <pc:spChg chg="del">
          <ac:chgData name="Torben Bach" userId="7f6bd939-09b4-4aa8-920b-e38d6dc63322" providerId="ADAL" clId="{9A181969-295B-4EB2-A7D3-F743DFB59FA5}" dt="2023-03-23T07:05:44.540" v="0" actId="478"/>
          <ac:spMkLst>
            <pc:docMk/>
            <pc:sldMk cId="44782959" sldId="347"/>
            <ac:spMk id="5" creationId="{0D03897D-633F-23C1-E5E1-E899EC26215E}"/>
          </ac:spMkLst>
        </pc:spChg>
        <pc:spChg chg="del">
          <ac:chgData name="Torben Bach" userId="7f6bd939-09b4-4aa8-920b-e38d6dc63322" providerId="ADAL" clId="{9A181969-295B-4EB2-A7D3-F743DFB59FA5}" dt="2023-03-23T07:05:55.134" v="1" actId="478"/>
          <ac:spMkLst>
            <pc:docMk/>
            <pc:sldMk cId="44782959" sldId="347"/>
            <ac:spMk id="6" creationId="{9B153CF1-72EA-E7BD-E3B9-2532830D1804}"/>
          </ac:spMkLst>
        </pc:spChg>
        <pc:picChg chg="add mod">
          <ac:chgData name="Torben Bach" userId="7f6bd939-09b4-4aa8-920b-e38d6dc63322" providerId="ADAL" clId="{9A181969-295B-4EB2-A7D3-F743DFB59FA5}" dt="2023-03-23T07:07:22.104" v="14" actId="1076"/>
          <ac:picMkLst>
            <pc:docMk/>
            <pc:sldMk cId="44782959" sldId="347"/>
            <ac:picMk id="2" creationId="{33F095AC-BB3B-F8F8-C541-5386C9F18EDC}"/>
          </ac:picMkLst>
        </pc:picChg>
        <pc:picChg chg="del">
          <ac:chgData name="Torben Bach" userId="7f6bd939-09b4-4aa8-920b-e38d6dc63322" providerId="ADAL" clId="{9A181969-295B-4EB2-A7D3-F743DFB59FA5}" dt="2023-03-23T07:05:55.134" v="1" actId="478"/>
          <ac:picMkLst>
            <pc:docMk/>
            <pc:sldMk cId="44782959" sldId="347"/>
            <ac:picMk id="7" creationId="{D4516275-33C8-531B-CC27-A14ED45A505E}"/>
          </ac:picMkLst>
        </pc:picChg>
        <pc:picChg chg="mod">
          <ac:chgData name="Torben Bach" userId="7f6bd939-09b4-4aa8-920b-e38d6dc63322" providerId="ADAL" clId="{9A181969-295B-4EB2-A7D3-F743DFB59FA5}" dt="2023-03-23T07:07:26.133" v="15" actId="1076"/>
          <ac:picMkLst>
            <pc:docMk/>
            <pc:sldMk cId="44782959" sldId="347"/>
            <ac:picMk id="8" creationId="{CC7A43C2-1EEE-ECDF-521E-B16EAA368648}"/>
          </ac:picMkLst>
        </pc:picChg>
        <pc:picChg chg="add mod">
          <ac:chgData name="Torben Bach" userId="7f6bd939-09b4-4aa8-920b-e38d6dc63322" providerId="ADAL" clId="{9A181969-295B-4EB2-A7D3-F743DFB59FA5}" dt="2023-03-23T07:07:21.028" v="13" actId="1076"/>
          <ac:picMkLst>
            <pc:docMk/>
            <pc:sldMk cId="44782959" sldId="347"/>
            <ac:picMk id="1026" creationId="{B272A2B6-025A-53BA-5F19-E1A532305A22}"/>
          </ac:picMkLst>
        </pc:picChg>
        <pc:picChg chg="del">
          <ac:chgData name="Torben Bach" userId="7f6bd939-09b4-4aa8-920b-e38d6dc63322" providerId="ADAL" clId="{9A181969-295B-4EB2-A7D3-F743DFB59FA5}" dt="2023-03-23T07:05:44.540" v="0" actId="478"/>
          <ac:picMkLst>
            <pc:docMk/>
            <pc:sldMk cId="44782959" sldId="347"/>
            <ac:picMk id="1028" creationId="{61670471-BFDA-FF0F-F6DD-4BE2CC6B2C45}"/>
          </ac:picMkLst>
        </pc:picChg>
        <pc:picChg chg="add mod">
          <ac:chgData name="Torben Bach" userId="7f6bd939-09b4-4aa8-920b-e38d6dc63322" providerId="ADAL" clId="{9A181969-295B-4EB2-A7D3-F743DFB59FA5}" dt="2023-03-23T07:07:19.123" v="12" actId="1076"/>
          <ac:picMkLst>
            <pc:docMk/>
            <pc:sldMk cId="44782959" sldId="347"/>
            <ac:picMk id="1032" creationId="{7CA7BEB0-5E43-8985-7070-44D1D570C2F5}"/>
          </ac:picMkLst>
        </pc:picChg>
      </pc:sldChg>
      <pc:sldChg chg="del">
        <pc:chgData name="Torben Bach" userId="7f6bd939-09b4-4aa8-920b-e38d6dc63322" providerId="ADAL" clId="{9A181969-295B-4EB2-A7D3-F743DFB59FA5}" dt="2023-03-23T07:08:29.455" v="36" actId="47"/>
        <pc:sldMkLst>
          <pc:docMk/>
          <pc:sldMk cId="4116633087" sldId="526"/>
        </pc:sldMkLst>
      </pc:sldChg>
      <pc:sldChg chg="del">
        <pc:chgData name="Torben Bach" userId="7f6bd939-09b4-4aa8-920b-e38d6dc63322" providerId="ADAL" clId="{9A181969-295B-4EB2-A7D3-F743DFB59FA5}" dt="2023-03-23T07:08:29.455" v="36" actId="47"/>
        <pc:sldMkLst>
          <pc:docMk/>
          <pc:sldMk cId="1830791220" sldId="533"/>
        </pc:sldMkLst>
      </pc:sldChg>
      <pc:sldChg chg="del">
        <pc:chgData name="Torben Bach" userId="7f6bd939-09b4-4aa8-920b-e38d6dc63322" providerId="ADAL" clId="{9A181969-295B-4EB2-A7D3-F743DFB59FA5}" dt="2023-03-23T07:08:29.455" v="36" actId="47"/>
        <pc:sldMkLst>
          <pc:docMk/>
          <pc:sldMk cId="2231859598" sldId="534"/>
        </pc:sldMkLst>
      </pc:sldChg>
      <pc:sldChg chg="del">
        <pc:chgData name="Torben Bach" userId="7f6bd939-09b4-4aa8-920b-e38d6dc63322" providerId="ADAL" clId="{9A181969-295B-4EB2-A7D3-F743DFB59FA5}" dt="2023-03-23T07:08:29.455" v="36" actId="47"/>
        <pc:sldMkLst>
          <pc:docMk/>
          <pc:sldMk cId="2832902867" sldId="555"/>
        </pc:sldMkLst>
      </pc:sldChg>
      <pc:sldChg chg="del">
        <pc:chgData name="Torben Bach" userId="7f6bd939-09b4-4aa8-920b-e38d6dc63322" providerId="ADAL" clId="{9A181969-295B-4EB2-A7D3-F743DFB59FA5}" dt="2023-03-23T07:08:29.455" v="36" actId="47"/>
        <pc:sldMkLst>
          <pc:docMk/>
          <pc:sldMk cId="496907853" sldId="556"/>
        </pc:sldMkLst>
      </pc:sldChg>
      <pc:sldChg chg="del">
        <pc:chgData name="Torben Bach" userId="7f6bd939-09b4-4aa8-920b-e38d6dc63322" providerId="ADAL" clId="{9A181969-295B-4EB2-A7D3-F743DFB59FA5}" dt="2023-03-23T07:08:29.455" v="36" actId="47"/>
        <pc:sldMkLst>
          <pc:docMk/>
          <pc:sldMk cId="4219761865" sldId="559"/>
        </pc:sldMkLst>
      </pc:sldChg>
      <pc:sldChg chg="del">
        <pc:chgData name="Torben Bach" userId="7f6bd939-09b4-4aa8-920b-e38d6dc63322" providerId="ADAL" clId="{9A181969-295B-4EB2-A7D3-F743DFB59FA5}" dt="2023-03-23T07:08:29.455" v="36" actId="47"/>
        <pc:sldMkLst>
          <pc:docMk/>
          <pc:sldMk cId="812051275" sldId="560"/>
        </pc:sldMkLst>
      </pc:sldChg>
      <pc:sldChg chg="del">
        <pc:chgData name="Torben Bach" userId="7f6bd939-09b4-4aa8-920b-e38d6dc63322" providerId="ADAL" clId="{9A181969-295B-4EB2-A7D3-F743DFB59FA5}" dt="2023-03-23T07:08:29.455" v="36" actId="47"/>
        <pc:sldMkLst>
          <pc:docMk/>
          <pc:sldMk cId="2191944095" sldId="561"/>
        </pc:sldMkLst>
      </pc:sldChg>
      <pc:sldChg chg="del">
        <pc:chgData name="Torben Bach" userId="7f6bd939-09b4-4aa8-920b-e38d6dc63322" providerId="ADAL" clId="{9A181969-295B-4EB2-A7D3-F743DFB59FA5}" dt="2023-03-23T07:08:29.455" v="36" actId="47"/>
        <pc:sldMkLst>
          <pc:docMk/>
          <pc:sldMk cId="596785416" sldId="562"/>
        </pc:sldMkLst>
      </pc:sldChg>
      <pc:sldChg chg="addSp delSp modSp new mod modClrScheme chgLayout">
        <pc:chgData name="Torben Bach" userId="7f6bd939-09b4-4aa8-920b-e38d6dc63322" providerId="ADAL" clId="{9A181969-295B-4EB2-A7D3-F743DFB59FA5}" dt="2023-03-23T07:08:14.252" v="34" actId="1076"/>
        <pc:sldMkLst>
          <pc:docMk/>
          <pc:sldMk cId="2923160830" sldId="563"/>
        </pc:sldMkLst>
        <pc:spChg chg="del mod ord">
          <ac:chgData name="Torben Bach" userId="7f6bd939-09b4-4aa8-920b-e38d6dc63322" providerId="ADAL" clId="{9A181969-295B-4EB2-A7D3-F743DFB59FA5}" dt="2023-03-23T07:07:33.191" v="18" actId="478"/>
          <ac:spMkLst>
            <pc:docMk/>
            <pc:sldMk cId="2923160830" sldId="563"/>
            <ac:spMk id="2" creationId="{9A406114-6923-1BEA-0657-AFFC3A6EF766}"/>
          </ac:spMkLst>
        </pc:spChg>
        <pc:spChg chg="del mod ord">
          <ac:chgData name="Torben Bach" userId="7f6bd939-09b4-4aa8-920b-e38d6dc63322" providerId="ADAL" clId="{9A181969-295B-4EB2-A7D3-F743DFB59FA5}" dt="2023-03-23T07:07:33.191" v="18" actId="478"/>
          <ac:spMkLst>
            <pc:docMk/>
            <pc:sldMk cId="2923160830" sldId="563"/>
            <ac:spMk id="3" creationId="{A9EA6EF3-5BB8-5B81-B681-CCB2218945F7}"/>
          </ac:spMkLst>
        </pc:spChg>
        <pc:spChg chg="add del mod ord">
          <ac:chgData name="Torben Bach" userId="7f6bd939-09b4-4aa8-920b-e38d6dc63322" providerId="ADAL" clId="{9A181969-295B-4EB2-A7D3-F743DFB59FA5}" dt="2023-03-23T07:07:33.191" v="18" actId="478"/>
          <ac:spMkLst>
            <pc:docMk/>
            <pc:sldMk cId="2923160830" sldId="563"/>
            <ac:spMk id="4" creationId="{95FF016C-7627-EF13-54EC-CDFB1F8C22A4}"/>
          </ac:spMkLst>
        </pc:spChg>
        <pc:picChg chg="add mod">
          <ac:chgData name="Torben Bach" userId="7f6bd939-09b4-4aa8-920b-e38d6dc63322" providerId="ADAL" clId="{9A181969-295B-4EB2-A7D3-F743DFB59FA5}" dt="2023-03-23T07:08:09.454" v="31" actId="1076"/>
          <ac:picMkLst>
            <pc:docMk/>
            <pc:sldMk cId="2923160830" sldId="563"/>
            <ac:picMk id="5" creationId="{DEFDA101-63BB-E202-A4DE-6DAEEFBA11C9}"/>
          </ac:picMkLst>
        </pc:picChg>
        <pc:picChg chg="add mod">
          <ac:chgData name="Torben Bach" userId="7f6bd939-09b4-4aa8-920b-e38d6dc63322" providerId="ADAL" clId="{9A181969-295B-4EB2-A7D3-F743DFB59FA5}" dt="2023-03-23T07:08:11.875" v="33" actId="1076"/>
          <ac:picMkLst>
            <pc:docMk/>
            <pc:sldMk cId="2923160830" sldId="563"/>
            <ac:picMk id="6" creationId="{AF825629-2C35-A8A8-53B9-59BB8AEAE244}"/>
          </ac:picMkLst>
        </pc:picChg>
        <pc:picChg chg="add mod">
          <ac:chgData name="Torben Bach" userId="7f6bd939-09b4-4aa8-920b-e38d6dc63322" providerId="ADAL" clId="{9A181969-295B-4EB2-A7D3-F743DFB59FA5}" dt="2023-03-23T07:08:08.247" v="30" actId="1076"/>
          <ac:picMkLst>
            <pc:docMk/>
            <pc:sldMk cId="2923160830" sldId="563"/>
            <ac:picMk id="7" creationId="{643D676C-9987-6F58-DE73-548AA7AFECC2}"/>
          </ac:picMkLst>
        </pc:picChg>
        <pc:picChg chg="add mod">
          <ac:chgData name="Torben Bach" userId="7f6bd939-09b4-4aa8-920b-e38d6dc63322" providerId="ADAL" clId="{9A181969-295B-4EB2-A7D3-F743DFB59FA5}" dt="2023-03-23T07:08:10.702" v="32" actId="1076"/>
          <ac:picMkLst>
            <pc:docMk/>
            <pc:sldMk cId="2923160830" sldId="563"/>
            <ac:picMk id="8" creationId="{0E21F3D0-AF43-4398-9FFD-6CFC908ABEE6}"/>
          </ac:picMkLst>
        </pc:picChg>
        <pc:picChg chg="add mod">
          <ac:chgData name="Torben Bach" userId="7f6bd939-09b4-4aa8-920b-e38d6dc63322" providerId="ADAL" clId="{9A181969-295B-4EB2-A7D3-F743DFB59FA5}" dt="2023-03-23T07:08:14.252" v="34" actId="1076"/>
          <ac:picMkLst>
            <pc:docMk/>
            <pc:sldMk cId="2923160830" sldId="563"/>
            <ac:picMk id="10" creationId="{33910016-C56D-FC25-FE16-F78B219A108A}"/>
          </ac:picMkLst>
        </pc:picChg>
      </pc:sldChg>
      <pc:sldChg chg="addSp modSp new mod">
        <pc:chgData name="Torben Bach" userId="7f6bd939-09b4-4aa8-920b-e38d6dc63322" providerId="ADAL" clId="{9A181969-295B-4EB2-A7D3-F743DFB59FA5}" dt="2023-03-23T07:20:09.406" v="141" actId="1076"/>
        <pc:sldMkLst>
          <pc:docMk/>
          <pc:sldMk cId="402409613" sldId="564"/>
        </pc:sldMkLst>
        <pc:spChg chg="mod">
          <ac:chgData name="Torben Bach" userId="7f6bd939-09b4-4aa8-920b-e38d6dc63322" providerId="ADAL" clId="{9A181969-295B-4EB2-A7D3-F743DFB59FA5}" dt="2023-03-23T07:08:35.228" v="43" actId="20577"/>
          <ac:spMkLst>
            <pc:docMk/>
            <pc:sldMk cId="402409613" sldId="564"/>
            <ac:spMk id="2" creationId="{ED54767C-514C-7E43-6D16-334854E97A01}"/>
          </ac:spMkLst>
        </pc:spChg>
        <pc:spChg chg="add mod">
          <ac:chgData name="Torben Bach" userId="7f6bd939-09b4-4aa8-920b-e38d6dc63322" providerId="ADAL" clId="{9A181969-295B-4EB2-A7D3-F743DFB59FA5}" dt="2023-03-23T07:20:09.406" v="141" actId="1076"/>
          <ac:spMkLst>
            <pc:docMk/>
            <pc:sldMk cId="402409613" sldId="564"/>
            <ac:spMk id="5" creationId="{74977D2C-D3EF-BC6A-4050-8AD46582F101}"/>
          </ac:spMkLst>
        </pc:spChg>
      </pc:sldChg>
      <pc:sldChg chg="addSp modSp new mod">
        <pc:chgData name="Torben Bach" userId="7f6bd939-09b4-4aa8-920b-e38d6dc63322" providerId="ADAL" clId="{9A181969-295B-4EB2-A7D3-F743DFB59FA5}" dt="2023-03-23T07:26:40.616" v="895" actId="20577"/>
        <pc:sldMkLst>
          <pc:docMk/>
          <pc:sldMk cId="1130619921" sldId="565"/>
        </pc:sldMkLst>
        <pc:spChg chg="mod">
          <ac:chgData name="Torben Bach" userId="7f6bd939-09b4-4aa8-920b-e38d6dc63322" providerId="ADAL" clId="{9A181969-295B-4EB2-A7D3-F743DFB59FA5}" dt="2023-03-23T07:20:18.800" v="156" actId="20577"/>
          <ac:spMkLst>
            <pc:docMk/>
            <pc:sldMk cId="1130619921" sldId="565"/>
            <ac:spMk id="2" creationId="{1CEE8156-1978-135E-F8FA-3A930FD0EC64}"/>
          </ac:spMkLst>
        </pc:spChg>
        <pc:spChg chg="add mod">
          <ac:chgData name="Torben Bach" userId="7f6bd939-09b4-4aa8-920b-e38d6dc63322" providerId="ADAL" clId="{9A181969-295B-4EB2-A7D3-F743DFB59FA5}" dt="2023-03-23T07:24:36.079" v="618" actId="113"/>
          <ac:spMkLst>
            <pc:docMk/>
            <pc:sldMk cId="1130619921" sldId="565"/>
            <ac:spMk id="5" creationId="{2F5D0919-7B15-17F9-7AE3-D141B832BB43}"/>
          </ac:spMkLst>
        </pc:spChg>
        <pc:spChg chg="add mod">
          <ac:chgData name="Torben Bach" userId="7f6bd939-09b4-4aa8-920b-e38d6dc63322" providerId="ADAL" clId="{9A181969-295B-4EB2-A7D3-F743DFB59FA5}" dt="2023-03-23T07:23:05.479" v="442" actId="20577"/>
          <ac:spMkLst>
            <pc:docMk/>
            <pc:sldMk cId="1130619921" sldId="565"/>
            <ac:spMk id="6" creationId="{6AED3DCD-8097-2BBC-2241-560FEA34BC9B}"/>
          </ac:spMkLst>
        </pc:spChg>
        <pc:spChg chg="add mod">
          <ac:chgData name="Torben Bach" userId="7f6bd939-09b4-4aa8-920b-e38d6dc63322" providerId="ADAL" clId="{9A181969-295B-4EB2-A7D3-F743DFB59FA5}" dt="2023-03-23T07:25:58.302" v="794" actId="1076"/>
          <ac:spMkLst>
            <pc:docMk/>
            <pc:sldMk cId="1130619921" sldId="565"/>
            <ac:spMk id="7" creationId="{ADB214D4-7273-0415-2DF7-462CB182815E}"/>
          </ac:spMkLst>
        </pc:spChg>
        <pc:spChg chg="add mod">
          <ac:chgData name="Torben Bach" userId="7f6bd939-09b4-4aa8-920b-e38d6dc63322" providerId="ADAL" clId="{9A181969-295B-4EB2-A7D3-F743DFB59FA5}" dt="2023-03-23T07:25:10.356" v="683" actId="1076"/>
          <ac:spMkLst>
            <pc:docMk/>
            <pc:sldMk cId="1130619921" sldId="565"/>
            <ac:spMk id="8" creationId="{78855EF4-A5C2-3DE6-C2E9-C9E28DD3DF87}"/>
          </ac:spMkLst>
        </pc:spChg>
        <pc:spChg chg="add mod">
          <ac:chgData name="Torben Bach" userId="7f6bd939-09b4-4aa8-920b-e38d6dc63322" providerId="ADAL" clId="{9A181969-295B-4EB2-A7D3-F743DFB59FA5}" dt="2023-03-23T07:24:38.754" v="619" actId="1076"/>
          <ac:spMkLst>
            <pc:docMk/>
            <pc:sldMk cId="1130619921" sldId="565"/>
            <ac:spMk id="9" creationId="{E524EA51-B97F-9662-0362-07110F7F28C2}"/>
          </ac:spMkLst>
        </pc:spChg>
        <pc:spChg chg="add mod">
          <ac:chgData name="Torben Bach" userId="7f6bd939-09b4-4aa8-920b-e38d6dc63322" providerId="ADAL" clId="{9A181969-295B-4EB2-A7D3-F743DFB59FA5}" dt="2023-03-23T07:25:04.878" v="681" actId="20577"/>
          <ac:spMkLst>
            <pc:docMk/>
            <pc:sldMk cId="1130619921" sldId="565"/>
            <ac:spMk id="10" creationId="{F4586CD6-E361-2F5A-EE87-28E310964E05}"/>
          </ac:spMkLst>
        </pc:spChg>
        <pc:spChg chg="add mod">
          <ac:chgData name="Torben Bach" userId="7f6bd939-09b4-4aa8-920b-e38d6dc63322" providerId="ADAL" clId="{9A181969-295B-4EB2-A7D3-F743DFB59FA5}" dt="2023-03-23T07:25:55.017" v="793" actId="20577"/>
          <ac:spMkLst>
            <pc:docMk/>
            <pc:sldMk cId="1130619921" sldId="565"/>
            <ac:spMk id="11" creationId="{F9AC627D-96C6-C007-F0D7-7F4B9427D244}"/>
          </ac:spMkLst>
        </pc:spChg>
        <pc:spChg chg="add mod">
          <ac:chgData name="Torben Bach" userId="7f6bd939-09b4-4aa8-920b-e38d6dc63322" providerId="ADAL" clId="{9A181969-295B-4EB2-A7D3-F743DFB59FA5}" dt="2023-03-23T07:26:40.616" v="895" actId="20577"/>
          <ac:spMkLst>
            <pc:docMk/>
            <pc:sldMk cId="1130619921" sldId="565"/>
            <ac:spMk id="12" creationId="{46703D74-EC36-16B8-644F-9ED74F94F892}"/>
          </ac:spMkLst>
        </pc:spChg>
      </pc:sldChg>
      <pc:sldChg chg="addSp modSp new mod">
        <pc:chgData name="Torben Bach" userId="7f6bd939-09b4-4aa8-920b-e38d6dc63322" providerId="ADAL" clId="{9A181969-295B-4EB2-A7D3-F743DFB59FA5}" dt="2023-03-23T07:38:36.997" v="1138" actId="13822"/>
        <pc:sldMkLst>
          <pc:docMk/>
          <pc:sldMk cId="2981995800" sldId="566"/>
        </pc:sldMkLst>
        <pc:spChg chg="mod">
          <ac:chgData name="Torben Bach" userId="7f6bd939-09b4-4aa8-920b-e38d6dc63322" providerId="ADAL" clId="{9A181969-295B-4EB2-A7D3-F743DFB59FA5}" dt="2023-03-23T07:29:58.880" v="1135" actId="20577"/>
          <ac:spMkLst>
            <pc:docMk/>
            <pc:sldMk cId="2981995800" sldId="566"/>
            <ac:spMk id="2" creationId="{866EBD43-DBD1-A71E-CF41-8C6451A381A5}"/>
          </ac:spMkLst>
        </pc:spChg>
        <pc:spChg chg="add mod">
          <ac:chgData name="Torben Bach" userId="7f6bd939-09b4-4aa8-920b-e38d6dc63322" providerId="ADAL" clId="{9A181969-295B-4EB2-A7D3-F743DFB59FA5}" dt="2023-03-23T07:27:17.729" v="955" actId="404"/>
          <ac:spMkLst>
            <pc:docMk/>
            <pc:sldMk cId="2981995800" sldId="566"/>
            <ac:spMk id="5" creationId="{CA30F9F1-2072-2781-064C-61DB1A17EFAC}"/>
          </ac:spMkLst>
        </pc:spChg>
        <pc:spChg chg="add mod">
          <ac:chgData name="Torben Bach" userId="7f6bd939-09b4-4aa8-920b-e38d6dc63322" providerId="ADAL" clId="{9A181969-295B-4EB2-A7D3-F743DFB59FA5}" dt="2023-03-23T07:29:54.642" v="1126" actId="1076"/>
          <ac:spMkLst>
            <pc:docMk/>
            <pc:sldMk cId="2981995800" sldId="566"/>
            <ac:spMk id="6" creationId="{17CBCD85-B9EA-5FEC-944A-55E9CE469FC8}"/>
          </ac:spMkLst>
        </pc:spChg>
        <pc:spChg chg="add mod">
          <ac:chgData name="Torben Bach" userId="7f6bd939-09b4-4aa8-920b-e38d6dc63322" providerId="ADAL" clId="{9A181969-295B-4EB2-A7D3-F743DFB59FA5}" dt="2023-03-23T07:28:19.127" v="1019" actId="14100"/>
          <ac:spMkLst>
            <pc:docMk/>
            <pc:sldMk cId="2981995800" sldId="566"/>
            <ac:spMk id="7" creationId="{D93AD317-9026-283C-8FA2-0B6AB3B9208F}"/>
          </ac:spMkLst>
        </pc:spChg>
        <pc:spChg chg="add mod">
          <ac:chgData name="Torben Bach" userId="7f6bd939-09b4-4aa8-920b-e38d6dc63322" providerId="ADAL" clId="{9A181969-295B-4EB2-A7D3-F743DFB59FA5}" dt="2023-03-23T07:28:07.106" v="1001" actId="14100"/>
          <ac:spMkLst>
            <pc:docMk/>
            <pc:sldMk cId="2981995800" sldId="566"/>
            <ac:spMk id="8" creationId="{C1DA0216-A064-B181-08AA-083E7BCC37D2}"/>
          </ac:spMkLst>
        </pc:spChg>
        <pc:spChg chg="add mod">
          <ac:chgData name="Torben Bach" userId="7f6bd939-09b4-4aa8-920b-e38d6dc63322" providerId="ADAL" clId="{9A181969-295B-4EB2-A7D3-F743DFB59FA5}" dt="2023-03-23T07:28:15.695" v="1018" actId="20577"/>
          <ac:spMkLst>
            <pc:docMk/>
            <pc:sldMk cId="2981995800" sldId="566"/>
            <ac:spMk id="9" creationId="{3761666F-8126-612C-BA65-E647C0DAA489}"/>
          </ac:spMkLst>
        </pc:spChg>
        <pc:spChg chg="add mod">
          <ac:chgData name="Torben Bach" userId="7f6bd939-09b4-4aa8-920b-e38d6dc63322" providerId="ADAL" clId="{9A181969-295B-4EB2-A7D3-F743DFB59FA5}" dt="2023-03-23T07:38:28.530" v="1137" actId="207"/>
          <ac:spMkLst>
            <pc:docMk/>
            <pc:sldMk cId="2981995800" sldId="566"/>
            <ac:spMk id="10" creationId="{924D0252-812F-6C99-B982-C6C7A12E9F08}"/>
          </ac:spMkLst>
        </pc:spChg>
        <pc:spChg chg="add mod">
          <ac:chgData name="Torben Bach" userId="7f6bd939-09b4-4aa8-920b-e38d6dc63322" providerId="ADAL" clId="{9A181969-295B-4EB2-A7D3-F743DFB59FA5}" dt="2023-03-23T07:28:47.544" v="1052" actId="20577"/>
          <ac:spMkLst>
            <pc:docMk/>
            <pc:sldMk cId="2981995800" sldId="566"/>
            <ac:spMk id="11" creationId="{15B12F48-90BB-FB56-0DF8-B3ED097A4E81}"/>
          </ac:spMkLst>
        </pc:spChg>
        <pc:spChg chg="add mod">
          <ac:chgData name="Torben Bach" userId="7f6bd939-09b4-4aa8-920b-e38d6dc63322" providerId="ADAL" clId="{9A181969-295B-4EB2-A7D3-F743DFB59FA5}" dt="2023-03-23T07:38:36.997" v="1138" actId="13822"/>
          <ac:spMkLst>
            <pc:docMk/>
            <pc:sldMk cId="2981995800" sldId="566"/>
            <ac:spMk id="12" creationId="{D8072E7E-49D4-E297-452D-37A510AF5A7C}"/>
          </ac:spMkLst>
        </pc:spChg>
        <pc:spChg chg="add mod">
          <ac:chgData name="Torben Bach" userId="7f6bd939-09b4-4aa8-920b-e38d6dc63322" providerId="ADAL" clId="{9A181969-295B-4EB2-A7D3-F743DFB59FA5}" dt="2023-03-23T07:38:36.997" v="1138" actId="13822"/>
          <ac:spMkLst>
            <pc:docMk/>
            <pc:sldMk cId="2981995800" sldId="566"/>
            <ac:spMk id="13" creationId="{B8E260AD-3B0B-BE6F-6147-BC2B8694466B}"/>
          </ac:spMkLst>
        </pc:spChg>
        <pc:spChg chg="add mod">
          <ac:chgData name="Torben Bach" userId="7f6bd939-09b4-4aa8-920b-e38d6dc63322" providerId="ADAL" clId="{9A181969-295B-4EB2-A7D3-F743DFB59FA5}" dt="2023-03-23T07:38:36.997" v="1138" actId="13822"/>
          <ac:spMkLst>
            <pc:docMk/>
            <pc:sldMk cId="2981995800" sldId="566"/>
            <ac:spMk id="14" creationId="{600D6991-8759-DC35-5A1B-3BD969C65E0C}"/>
          </ac:spMkLst>
        </pc:spChg>
      </pc:sldChg>
      <pc:sldMasterChg chg="delSldLayout">
        <pc:chgData name="Torben Bach" userId="7f6bd939-09b4-4aa8-920b-e38d6dc63322" providerId="ADAL" clId="{9A181969-295B-4EB2-A7D3-F743DFB59FA5}" dt="2023-03-23T07:08:29.455" v="36" actId="47"/>
        <pc:sldMasterMkLst>
          <pc:docMk/>
          <pc:sldMasterMk cId="1602260251" sldId="2147483648"/>
        </pc:sldMasterMkLst>
        <pc:sldLayoutChg chg="del">
          <pc:chgData name="Torben Bach" userId="7f6bd939-09b4-4aa8-920b-e38d6dc63322" providerId="ADAL" clId="{9A181969-295B-4EB2-A7D3-F743DFB59FA5}" dt="2023-03-23T07:08:29.455" v="36" actId="47"/>
          <pc:sldLayoutMkLst>
            <pc:docMk/>
            <pc:sldMasterMk cId="1602260251" sldId="2147483648"/>
            <pc:sldLayoutMk cId="2739450852" sldId="2147483676"/>
          </pc:sldLayoutMkLst>
        </pc:sldLayoutChg>
        <pc:sldLayoutChg chg="del">
          <pc:chgData name="Torben Bach" userId="7f6bd939-09b4-4aa8-920b-e38d6dc63322" providerId="ADAL" clId="{9A181969-295B-4EB2-A7D3-F743DFB59FA5}" dt="2023-03-23T07:08:29.455" v="36" actId="47"/>
          <pc:sldLayoutMkLst>
            <pc:docMk/>
            <pc:sldMasterMk cId="1602260251" sldId="2147483648"/>
            <pc:sldLayoutMk cId="2461686480" sldId="2147483677"/>
          </pc:sldLayoutMkLst>
        </pc:sldLayoutChg>
      </pc:sldMasterChg>
    </pc:docChg>
  </pc:docChgLst>
  <pc:docChgLst>
    <pc:chgData name="Torben Bach" userId="7f6bd939-09b4-4aa8-920b-e38d6dc63322" providerId="ADAL" clId="{B391A335-B8D4-4570-9BF0-3FA44CBA7D45}"/>
    <pc:docChg chg="undo custSel addSld delSld modSld sldOrd modMainMaster addSection delSection">
      <pc:chgData name="Torben Bach" userId="7f6bd939-09b4-4aa8-920b-e38d6dc63322" providerId="ADAL" clId="{B391A335-B8D4-4570-9BF0-3FA44CBA7D45}" dt="2022-11-27T22:21:41.388" v="2223" actId="1076"/>
      <pc:docMkLst>
        <pc:docMk/>
      </pc:docMkLst>
      <pc:sldChg chg="del">
        <pc:chgData name="Torben Bach" userId="7f6bd939-09b4-4aa8-920b-e38d6dc63322" providerId="ADAL" clId="{B391A335-B8D4-4570-9BF0-3FA44CBA7D45}" dt="2022-11-27T21:20:11.548" v="1213" actId="47"/>
        <pc:sldMkLst>
          <pc:docMk/>
          <pc:sldMk cId="2841525472" sldId="325"/>
        </pc:sldMkLst>
      </pc:sldChg>
      <pc:sldChg chg="del">
        <pc:chgData name="Torben Bach" userId="7f6bd939-09b4-4aa8-920b-e38d6dc63322" providerId="ADAL" clId="{B391A335-B8D4-4570-9BF0-3FA44CBA7D45}" dt="2022-11-27T21:20:11.548" v="1213" actId="47"/>
        <pc:sldMkLst>
          <pc:docMk/>
          <pc:sldMk cId="945416099" sldId="345"/>
        </pc:sldMkLst>
      </pc:sldChg>
      <pc:sldChg chg="addSp delSp modSp mod modClrScheme chgLayout">
        <pc:chgData name="Torben Bach" userId="7f6bd939-09b4-4aa8-920b-e38d6dc63322" providerId="ADAL" clId="{B391A335-B8D4-4570-9BF0-3FA44CBA7D45}" dt="2022-11-27T22:16:53.380" v="2199" actId="478"/>
        <pc:sldMkLst>
          <pc:docMk/>
          <pc:sldMk cId="44782959" sldId="347"/>
        </pc:sldMkLst>
        <pc:spChg chg="del mod ord">
          <ac:chgData name="Torben Bach" userId="7f6bd939-09b4-4aa8-920b-e38d6dc63322" providerId="ADAL" clId="{B391A335-B8D4-4570-9BF0-3FA44CBA7D45}" dt="2022-11-27T22:16:53.380" v="2199" actId="478"/>
          <ac:spMkLst>
            <pc:docMk/>
            <pc:sldMk cId="44782959" sldId="347"/>
            <ac:spMk id="2" creationId="{1EFA7FCC-B373-57C9-AF63-46F5918E9B83}"/>
          </ac:spMkLst>
        </pc:spChg>
        <pc:spChg chg="del mod ord">
          <ac:chgData name="Torben Bach" userId="7f6bd939-09b4-4aa8-920b-e38d6dc63322" providerId="ADAL" clId="{B391A335-B8D4-4570-9BF0-3FA44CBA7D45}" dt="2022-11-27T22:16:52.259" v="2198" actId="478"/>
          <ac:spMkLst>
            <pc:docMk/>
            <pc:sldMk cId="44782959" sldId="347"/>
            <ac:spMk id="3" creationId="{83ED920F-ED20-0412-92D1-90A4186B5322}"/>
          </ac:spMkLst>
        </pc:spChg>
        <pc:spChg chg="add mod">
          <ac:chgData name="Torben Bach" userId="7f6bd939-09b4-4aa8-920b-e38d6dc63322" providerId="ADAL" clId="{B391A335-B8D4-4570-9BF0-3FA44CBA7D45}" dt="2022-11-27T22:16:45.572" v="2196" actId="1076"/>
          <ac:spMkLst>
            <pc:docMk/>
            <pc:sldMk cId="44782959" sldId="347"/>
            <ac:spMk id="4" creationId="{E4EFBFBE-D241-49FF-0E46-885E2BE8B96E}"/>
          </ac:spMkLst>
        </pc:spChg>
        <pc:spChg chg="add mod">
          <ac:chgData name="Torben Bach" userId="7f6bd939-09b4-4aa8-920b-e38d6dc63322" providerId="ADAL" clId="{B391A335-B8D4-4570-9BF0-3FA44CBA7D45}" dt="2022-11-27T22:16:29.343" v="2190" actId="1076"/>
          <ac:spMkLst>
            <pc:docMk/>
            <pc:sldMk cId="44782959" sldId="347"/>
            <ac:spMk id="5" creationId="{0D03897D-633F-23C1-E5E1-E899EC26215E}"/>
          </ac:spMkLst>
        </pc:spChg>
        <pc:spChg chg="add mod">
          <ac:chgData name="Torben Bach" userId="7f6bd939-09b4-4aa8-920b-e38d6dc63322" providerId="ADAL" clId="{B391A335-B8D4-4570-9BF0-3FA44CBA7D45}" dt="2022-11-27T21:52:10.043" v="1760" actId="790"/>
          <ac:spMkLst>
            <pc:docMk/>
            <pc:sldMk cId="44782959" sldId="347"/>
            <ac:spMk id="6" creationId="{9B153CF1-72EA-E7BD-E3B9-2532830D1804}"/>
          </ac:spMkLst>
        </pc:spChg>
        <pc:picChg chg="add mod">
          <ac:chgData name="Torben Bach" userId="7f6bd939-09b4-4aa8-920b-e38d6dc63322" providerId="ADAL" clId="{B391A335-B8D4-4570-9BF0-3FA44CBA7D45}" dt="2022-11-27T22:16:49.758" v="2197" actId="1076"/>
          <ac:picMkLst>
            <pc:docMk/>
            <pc:sldMk cId="44782959" sldId="347"/>
            <ac:picMk id="7" creationId="{D4516275-33C8-531B-CC27-A14ED45A505E}"/>
          </ac:picMkLst>
        </pc:picChg>
        <pc:picChg chg="add mod">
          <ac:chgData name="Torben Bach" userId="7f6bd939-09b4-4aa8-920b-e38d6dc63322" providerId="ADAL" clId="{B391A335-B8D4-4570-9BF0-3FA44CBA7D45}" dt="2022-11-27T20:42:17.979" v="224" actId="1076"/>
          <ac:picMkLst>
            <pc:docMk/>
            <pc:sldMk cId="44782959" sldId="347"/>
            <ac:picMk id="8" creationId="{CC7A43C2-1EEE-ECDF-521E-B16EAA368648}"/>
          </ac:picMkLst>
        </pc:picChg>
        <pc:picChg chg="add del">
          <ac:chgData name="Torben Bach" userId="7f6bd939-09b4-4aa8-920b-e38d6dc63322" providerId="ADAL" clId="{B391A335-B8D4-4570-9BF0-3FA44CBA7D45}" dt="2022-11-27T20:36:10.114" v="4"/>
          <ac:picMkLst>
            <pc:docMk/>
            <pc:sldMk cId="44782959" sldId="347"/>
            <ac:picMk id="1026" creationId="{04778B5E-CAA5-86B6-DE33-E285B02B916F}"/>
          </ac:picMkLst>
        </pc:picChg>
        <pc:picChg chg="add mod">
          <ac:chgData name="Torben Bach" userId="7f6bd939-09b4-4aa8-920b-e38d6dc63322" providerId="ADAL" clId="{B391A335-B8D4-4570-9BF0-3FA44CBA7D45}" dt="2022-11-27T22:16:40.034" v="2195" actId="1076"/>
          <ac:picMkLst>
            <pc:docMk/>
            <pc:sldMk cId="44782959" sldId="347"/>
            <ac:picMk id="1028" creationId="{61670471-BFDA-FF0F-F6DD-4BE2CC6B2C45}"/>
          </ac:picMkLst>
        </pc:picChg>
      </pc:sldChg>
      <pc:sldChg chg="del">
        <pc:chgData name="Torben Bach" userId="7f6bd939-09b4-4aa8-920b-e38d6dc63322" providerId="ADAL" clId="{B391A335-B8D4-4570-9BF0-3FA44CBA7D45}" dt="2022-11-27T21:20:11.548" v="1213" actId="47"/>
        <pc:sldMkLst>
          <pc:docMk/>
          <pc:sldMk cId="852122282" sldId="349"/>
        </pc:sldMkLst>
      </pc:sldChg>
      <pc:sldChg chg="del">
        <pc:chgData name="Torben Bach" userId="7f6bd939-09b4-4aa8-920b-e38d6dc63322" providerId="ADAL" clId="{B391A335-B8D4-4570-9BF0-3FA44CBA7D45}" dt="2022-11-27T21:20:11.548" v="1213" actId="47"/>
        <pc:sldMkLst>
          <pc:docMk/>
          <pc:sldMk cId="3779393095" sldId="352"/>
        </pc:sldMkLst>
      </pc:sldChg>
      <pc:sldChg chg="delSp del mod ord">
        <pc:chgData name="Torben Bach" userId="7f6bd939-09b4-4aa8-920b-e38d6dc63322" providerId="ADAL" clId="{B391A335-B8D4-4570-9BF0-3FA44CBA7D45}" dt="2022-11-27T21:20:11.548" v="1213" actId="47"/>
        <pc:sldMkLst>
          <pc:docMk/>
          <pc:sldMk cId="2879844776" sldId="353"/>
        </pc:sldMkLst>
        <pc:spChg chg="del">
          <ac:chgData name="Torben Bach" userId="7f6bd939-09b4-4aa8-920b-e38d6dc63322" providerId="ADAL" clId="{B391A335-B8D4-4570-9BF0-3FA44CBA7D45}" dt="2022-11-27T20:59:30.620" v="905" actId="478"/>
          <ac:spMkLst>
            <pc:docMk/>
            <pc:sldMk cId="2879844776" sldId="353"/>
            <ac:spMk id="2" creationId="{F4BD0778-00D5-253D-A4CC-069FB1D784C9}"/>
          </ac:spMkLst>
        </pc:spChg>
      </pc:sldChg>
      <pc:sldChg chg="addSp delSp modSp add mod ord">
        <pc:chgData name="Torben Bach" userId="7f6bd939-09b4-4aa8-920b-e38d6dc63322" providerId="ADAL" clId="{B391A335-B8D4-4570-9BF0-3FA44CBA7D45}" dt="2022-11-27T22:19:42.002" v="2222" actId="1076"/>
        <pc:sldMkLst>
          <pc:docMk/>
          <pc:sldMk cId="4116633087" sldId="526"/>
        </pc:sldMkLst>
        <pc:spChg chg="mod">
          <ac:chgData name="Torben Bach" userId="7f6bd939-09b4-4aa8-920b-e38d6dc63322" providerId="ADAL" clId="{B391A335-B8D4-4570-9BF0-3FA44CBA7D45}" dt="2022-11-27T22:19:42.002" v="2222" actId="1076"/>
          <ac:spMkLst>
            <pc:docMk/>
            <pc:sldMk cId="4116633087" sldId="526"/>
            <ac:spMk id="20" creationId="{4C078D1E-FCAD-0B93-93E9-4539642E4DAA}"/>
          </ac:spMkLst>
        </pc:spChg>
        <pc:picChg chg="del">
          <ac:chgData name="Torben Bach" userId="7f6bd939-09b4-4aa8-920b-e38d6dc63322" providerId="ADAL" clId="{B391A335-B8D4-4570-9BF0-3FA44CBA7D45}" dt="2022-11-27T21:09:38.772" v="915" actId="478"/>
          <ac:picMkLst>
            <pc:docMk/>
            <pc:sldMk cId="4116633087" sldId="526"/>
            <ac:picMk id="5" creationId="{423940BD-B319-6E6F-C31C-DAD3F5A4210F}"/>
          </ac:picMkLst>
        </pc:picChg>
        <pc:picChg chg="add mod">
          <ac:chgData name="Torben Bach" userId="7f6bd939-09b4-4aa8-920b-e38d6dc63322" providerId="ADAL" clId="{B391A335-B8D4-4570-9BF0-3FA44CBA7D45}" dt="2022-11-27T22:06:19.885" v="2022" actId="208"/>
          <ac:picMkLst>
            <pc:docMk/>
            <pc:sldMk cId="4116633087" sldId="526"/>
            <ac:picMk id="7" creationId="{B9B4FC7E-3D53-6622-CD85-0B5C121E5EE2}"/>
          </ac:picMkLst>
        </pc:picChg>
        <pc:picChg chg="mod">
          <ac:chgData name="Torben Bach" userId="7f6bd939-09b4-4aa8-920b-e38d6dc63322" providerId="ADAL" clId="{B391A335-B8D4-4570-9BF0-3FA44CBA7D45}" dt="2022-11-27T22:19:38.714" v="2221" actId="1076"/>
          <ac:picMkLst>
            <pc:docMk/>
            <pc:sldMk cId="4116633087" sldId="526"/>
            <ac:picMk id="10" creationId="{CE4658B0-4658-B3BA-635B-B76F31AB42F4}"/>
          </ac:picMkLst>
        </pc:picChg>
      </pc:sldChg>
      <pc:sldChg chg="add">
        <pc:chgData name="Torben Bach" userId="7f6bd939-09b4-4aa8-920b-e38d6dc63322" providerId="ADAL" clId="{B391A335-B8D4-4570-9BF0-3FA44CBA7D45}" dt="2022-11-27T21:00:02.786" v="906"/>
        <pc:sldMkLst>
          <pc:docMk/>
          <pc:sldMk cId="1830791220" sldId="533"/>
        </pc:sldMkLst>
      </pc:sldChg>
      <pc:sldChg chg="add">
        <pc:chgData name="Torben Bach" userId="7f6bd939-09b4-4aa8-920b-e38d6dc63322" providerId="ADAL" clId="{B391A335-B8D4-4570-9BF0-3FA44CBA7D45}" dt="2022-11-27T21:00:02.786" v="906"/>
        <pc:sldMkLst>
          <pc:docMk/>
          <pc:sldMk cId="2231859598" sldId="534"/>
        </pc:sldMkLst>
      </pc:sldChg>
      <pc:sldChg chg="del">
        <pc:chgData name="Torben Bach" userId="7f6bd939-09b4-4aa8-920b-e38d6dc63322" providerId="ADAL" clId="{B391A335-B8D4-4570-9BF0-3FA44CBA7D45}" dt="2022-11-27T21:20:11.548" v="1213" actId="47"/>
        <pc:sldMkLst>
          <pc:docMk/>
          <pc:sldMk cId="1488703537" sldId="552"/>
        </pc:sldMkLst>
      </pc:sldChg>
      <pc:sldChg chg="addSp delSp modSp mod ord modClrScheme chgLayout">
        <pc:chgData name="Torben Bach" userId="7f6bd939-09b4-4aa8-920b-e38d6dc63322" providerId="ADAL" clId="{B391A335-B8D4-4570-9BF0-3FA44CBA7D45}" dt="2022-11-27T21:42:31.858" v="1622" actId="14100"/>
        <pc:sldMkLst>
          <pc:docMk/>
          <pc:sldMk cId="2832902867" sldId="555"/>
        </pc:sldMkLst>
        <pc:spChg chg="add mod ord">
          <ac:chgData name="Torben Bach" userId="7f6bd939-09b4-4aa8-920b-e38d6dc63322" providerId="ADAL" clId="{B391A335-B8D4-4570-9BF0-3FA44CBA7D45}" dt="2022-11-27T21:41:40.747" v="1591" actId="6549"/>
          <ac:spMkLst>
            <pc:docMk/>
            <pc:sldMk cId="2832902867" sldId="555"/>
            <ac:spMk id="2" creationId="{9CD860A5-130B-2C88-30BB-956D8D56DB97}"/>
          </ac:spMkLst>
        </pc:spChg>
        <pc:spChg chg="del">
          <ac:chgData name="Torben Bach" userId="7f6bd939-09b4-4aa8-920b-e38d6dc63322" providerId="ADAL" clId="{B391A335-B8D4-4570-9BF0-3FA44CBA7D45}" dt="2022-11-27T21:13:33.093" v="1021" actId="700"/>
          <ac:spMkLst>
            <pc:docMk/>
            <pc:sldMk cId="2832902867" sldId="555"/>
            <ac:spMk id="3" creationId="{B0C98818-ED63-1154-6BE4-FA7D02471D60}"/>
          </ac:spMkLst>
        </pc:spChg>
        <pc:spChg chg="add mod">
          <ac:chgData name="Torben Bach" userId="7f6bd939-09b4-4aa8-920b-e38d6dc63322" providerId="ADAL" clId="{B391A335-B8D4-4570-9BF0-3FA44CBA7D45}" dt="2022-11-27T21:41:31.717" v="1582" actId="207"/>
          <ac:spMkLst>
            <pc:docMk/>
            <pc:sldMk cId="2832902867" sldId="555"/>
            <ac:spMk id="8" creationId="{ECFDB4D8-F681-9D2D-DB81-F5B6FB603424}"/>
          </ac:spMkLst>
        </pc:spChg>
        <pc:spChg chg="del mod">
          <ac:chgData name="Torben Bach" userId="7f6bd939-09b4-4aa8-920b-e38d6dc63322" providerId="ADAL" clId="{B391A335-B8D4-4570-9BF0-3FA44CBA7D45}" dt="2022-11-27T21:14:17.004" v="1036" actId="478"/>
          <ac:spMkLst>
            <pc:docMk/>
            <pc:sldMk cId="2832902867" sldId="555"/>
            <ac:spMk id="47" creationId="{634A7BED-1211-EC7E-6EFC-FCA1111B306B}"/>
          </ac:spMkLst>
        </pc:spChg>
        <pc:spChg chg="del mod">
          <ac:chgData name="Torben Bach" userId="7f6bd939-09b4-4aa8-920b-e38d6dc63322" providerId="ADAL" clId="{B391A335-B8D4-4570-9BF0-3FA44CBA7D45}" dt="2022-11-27T21:14:14.548" v="1035" actId="478"/>
          <ac:spMkLst>
            <pc:docMk/>
            <pc:sldMk cId="2832902867" sldId="555"/>
            <ac:spMk id="48" creationId="{170D6B16-C5F9-99B2-7205-F769E4067478}"/>
          </ac:spMkLst>
        </pc:spChg>
        <pc:spChg chg="mod">
          <ac:chgData name="Torben Bach" userId="7f6bd939-09b4-4aa8-920b-e38d6dc63322" providerId="ADAL" clId="{B391A335-B8D4-4570-9BF0-3FA44CBA7D45}" dt="2022-11-27T21:42:31.858" v="1622" actId="14100"/>
          <ac:spMkLst>
            <pc:docMk/>
            <pc:sldMk cId="2832902867" sldId="555"/>
            <ac:spMk id="51" creationId="{7EF4893B-6A4F-AD91-CD26-C08B80A1C3FC}"/>
          </ac:spMkLst>
        </pc:spChg>
        <pc:picChg chg="add mod">
          <ac:chgData name="Torben Bach" userId="7f6bd939-09b4-4aa8-920b-e38d6dc63322" providerId="ADAL" clId="{B391A335-B8D4-4570-9BF0-3FA44CBA7D45}" dt="2022-11-27T21:41:48.878" v="1592" actId="1076"/>
          <ac:picMkLst>
            <pc:docMk/>
            <pc:sldMk cId="2832902867" sldId="555"/>
            <ac:picMk id="4" creationId="{81FA925A-7C5C-C0D7-F5E3-254B2FCC5FFF}"/>
          </ac:picMkLst>
        </pc:picChg>
        <pc:picChg chg="mod">
          <ac:chgData name="Torben Bach" userId="7f6bd939-09b4-4aa8-920b-e38d6dc63322" providerId="ADAL" clId="{B391A335-B8D4-4570-9BF0-3FA44CBA7D45}" dt="2022-11-27T21:13:59.576" v="1032" actId="1076"/>
          <ac:picMkLst>
            <pc:docMk/>
            <pc:sldMk cId="2832902867" sldId="555"/>
            <ac:picMk id="23" creationId="{0EC0E3B9-06A2-E194-2279-492AA88208DB}"/>
          </ac:picMkLst>
        </pc:picChg>
        <pc:picChg chg="del mod">
          <ac:chgData name="Torben Bach" userId="7f6bd939-09b4-4aa8-920b-e38d6dc63322" providerId="ADAL" clId="{B391A335-B8D4-4570-9BF0-3FA44CBA7D45}" dt="2022-11-27T21:14:17.811" v="1037" actId="478"/>
          <ac:picMkLst>
            <pc:docMk/>
            <pc:sldMk cId="2832902867" sldId="555"/>
            <ac:picMk id="36" creationId="{9BAEF74A-A949-AA61-E352-00C3B1FED8C6}"/>
          </ac:picMkLst>
        </pc:picChg>
        <pc:picChg chg="mod">
          <ac:chgData name="Torben Bach" userId="7f6bd939-09b4-4aa8-920b-e38d6dc63322" providerId="ADAL" clId="{B391A335-B8D4-4570-9BF0-3FA44CBA7D45}" dt="2022-11-27T21:41:37.889" v="1585" actId="1076"/>
          <ac:picMkLst>
            <pc:docMk/>
            <pc:sldMk cId="2832902867" sldId="555"/>
            <ac:picMk id="38" creationId="{BA754896-781C-2DD3-DF8A-E6E89A670AC8}"/>
          </ac:picMkLst>
        </pc:picChg>
        <pc:picChg chg="mod">
          <ac:chgData name="Torben Bach" userId="7f6bd939-09b4-4aa8-920b-e38d6dc63322" providerId="ADAL" clId="{B391A335-B8D4-4570-9BF0-3FA44CBA7D45}" dt="2022-11-27T21:13:39.691" v="1024" actId="1076"/>
          <ac:picMkLst>
            <pc:docMk/>
            <pc:sldMk cId="2832902867" sldId="555"/>
            <ac:picMk id="3096" creationId="{78E51A07-47B5-3E22-74E4-4F19FAF210A3}"/>
          </ac:picMkLst>
        </pc:picChg>
      </pc:sldChg>
      <pc:sldChg chg="ord">
        <pc:chgData name="Torben Bach" userId="7f6bd939-09b4-4aa8-920b-e38d6dc63322" providerId="ADAL" clId="{B391A335-B8D4-4570-9BF0-3FA44CBA7D45}" dt="2022-11-27T21:53:22.627" v="1768"/>
        <pc:sldMkLst>
          <pc:docMk/>
          <pc:sldMk cId="496907853" sldId="556"/>
        </pc:sldMkLst>
      </pc:sldChg>
      <pc:sldChg chg="del">
        <pc:chgData name="Torben Bach" userId="7f6bd939-09b4-4aa8-920b-e38d6dc63322" providerId="ADAL" clId="{B391A335-B8D4-4570-9BF0-3FA44CBA7D45}" dt="2022-11-27T21:20:11.548" v="1213" actId="47"/>
        <pc:sldMkLst>
          <pc:docMk/>
          <pc:sldMk cId="1570407223" sldId="557"/>
        </pc:sldMkLst>
      </pc:sldChg>
      <pc:sldChg chg="del">
        <pc:chgData name="Torben Bach" userId="7f6bd939-09b4-4aa8-920b-e38d6dc63322" providerId="ADAL" clId="{B391A335-B8D4-4570-9BF0-3FA44CBA7D45}" dt="2022-11-27T21:20:11.548" v="1213" actId="47"/>
        <pc:sldMkLst>
          <pc:docMk/>
          <pc:sldMk cId="3472292793" sldId="558"/>
        </pc:sldMkLst>
      </pc:sldChg>
      <pc:sldChg chg="addSp delSp modSp new mod modClrScheme chgLayout">
        <pc:chgData name="Torben Bach" userId="7f6bd939-09b4-4aa8-920b-e38d6dc63322" providerId="ADAL" clId="{B391A335-B8D4-4570-9BF0-3FA44CBA7D45}" dt="2022-11-27T22:18:38.139" v="2220" actId="478"/>
        <pc:sldMkLst>
          <pc:docMk/>
          <pc:sldMk cId="4219761865" sldId="559"/>
        </pc:sldMkLst>
        <pc:spChg chg="del mod ord">
          <ac:chgData name="Torben Bach" userId="7f6bd939-09b4-4aa8-920b-e38d6dc63322" providerId="ADAL" clId="{B391A335-B8D4-4570-9BF0-3FA44CBA7D45}" dt="2022-11-27T20:46:40.779" v="304" actId="700"/>
          <ac:spMkLst>
            <pc:docMk/>
            <pc:sldMk cId="4219761865" sldId="559"/>
            <ac:spMk id="2" creationId="{A2F24EFA-215F-7633-515C-ACAC1376C534}"/>
          </ac:spMkLst>
        </pc:spChg>
        <pc:spChg chg="del mod ord">
          <ac:chgData name="Torben Bach" userId="7f6bd939-09b4-4aa8-920b-e38d6dc63322" providerId="ADAL" clId="{B391A335-B8D4-4570-9BF0-3FA44CBA7D45}" dt="2022-11-27T20:46:40.779" v="304" actId="700"/>
          <ac:spMkLst>
            <pc:docMk/>
            <pc:sldMk cId="4219761865" sldId="559"/>
            <ac:spMk id="3" creationId="{C2291B76-8B5F-8883-6418-F582AE3D605E}"/>
          </ac:spMkLst>
        </pc:spChg>
        <pc:spChg chg="add del mod ord">
          <ac:chgData name="Torben Bach" userId="7f6bd939-09b4-4aa8-920b-e38d6dc63322" providerId="ADAL" clId="{B391A335-B8D4-4570-9BF0-3FA44CBA7D45}" dt="2022-11-27T20:46:40.779" v="304" actId="700"/>
          <ac:spMkLst>
            <pc:docMk/>
            <pc:sldMk cId="4219761865" sldId="559"/>
            <ac:spMk id="4" creationId="{CC2CC430-8446-2454-8DE5-DDCE8C974551}"/>
          </ac:spMkLst>
        </pc:spChg>
        <pc:spChg chg="add mod">
          <ac:chgData name="Torben Bach" userId="7f6bd939-09b4-4aa8-920b-e38d6dc63322" providerId="ADAL" clId="{B391A335-B8D4-4570-9BF0-3FA44CBA7D45}" dt="2022-11-27T22:18:14.764" v="2215" actId="14100"/>
          <ac:spMkLst>
            <pc:docMk/>
            <pc:sldMk cId="4219761865" sldId="559"/>
            <ac:spMk id="5" creationId="{F97CBD05-F7AF-BBBF-FA29-63F4E4AB47CE}"/>
          </ac:spMkLst>
        </pc:spChg>
        <pc:spChg chg="add mod ord">
          <ac:chgData name="Torben Bach" userId="7f6bd939-09b4-4aa8-920b-e38d6dc63322" providerId="ADAL" clId="{B391A335-B8D4-4570-9BF0-3FA44CBA7D45}" dt="2022-11-27T22:17:46.433" v="2208" actId="700"/>
          <ac:spMkLst>
            <pc:docMk/>
            <pc:sldMk cId="4219761865" sldId="559"/>
            <ac:spMk id="8" creationId="{2FB62A31-AC07-E1CA-AB7A-4C3073526C85}"/>
          </ac:spMkLst>
        </pc:spChg>
        <pc:spChg chg="add del">
          <ac:chgData name="Torben Bach" userId="7f6bd939-09b4-4aa8-920b-e38d6dc63322" providerId="ADAL" clId="{B391A335-B8D4-4570-9BF0-3FA44CBA7D45}" dt="2022-11-27T22:17:26.181" v="2201"/>
          <ac:spMkLst>
            <pc:docMk/>
            <pc:sldMk cId="4219761865" sldId="559"/>
            <ac:spMk id="11" creationId="{15CCE3B5-0BD5-FEB0-67C3-154347FD9B89}"/>
          </ac:spMkLst>
        </pc:spChg>
        <pc:spChg chg="add del mod">
          <ac:chgData name="Torben Bach" userId="7f6bd939-09b4-4aa8-920b-e38d6dc63322" providerId="ADAL" clId="{B391A335-B8D4-4570-9BF0-3FA44CBA7D45}" dt="2022-11-27T22:18:29.987" v="2219" actId="478"/>
          <ac:spMkLst>
            <pc:docMk/>
            <pc:sldMk cId="4219761865" sldId="559"/>
            <ac:spMk id="13" creationId="{D5B29F47-0CA4-F57E-694D-43326EC3A502}"/>
          </ac:spMkLst>
        </pc:spChg>
        <pc:spChg chg="add del mod">
          <ac:chgData name="Torben Bach" userId="7f6bd939-09b4-4aa8-920b-e38d6dc63322" providerId="ADAL" clId="{B391A335-B8D4-4570-9BF0-3FA44CBA7D45}" dt="2022-11-27T22:05:45.828" v="2018" actId="478"/>
          <ac:spMkLst>
            <pc:docMk/>
            <pc:sldMk cId="4219761865" sldId="559"/>
            <ac:spMk id="15" creationId="{D7E3F0F0-9781-27F1-7B0B-4F1B6F2679FC}"/>
          </ac:spMkLst>
        </pc:spChg>
        <pc:spChg chg="add del mod">
          <ac:chgData name="Torben Bach" userId="7f6bd939-09b4-4aa8-920b-e38d6dc63322" providerId="ADAL" clId="{B391A335-B8D4-4570-9BF0-3FA44CBA7D45}" dt="2022-11-27T22:05:43.523" v="2017" actId="478"/>
          <ac:spMkLst>
            <pc:docMk/>
            <pc:sldMk cId="4219761865" sldId="559"/>
            <ac:spMk id="17" creationId="{8B787E91-3C8D-8095-3195-33F15D5FB831}"/>
          </ac:spMkLst>
        </pc:spChg>
        <pc:picChg chg="add mod">
          <ac:chgData name="Torben Bach" userId="7f6bd939-09b4-4aa8-920b-e38d6dc63322" providerId="ADAL" clId="{B391A335-B8D4-4570-9BF0-3FA44CBA7D45}" dt="2022-11-27T20:43:36.958" v="284"/>
          <ac:picMkLst>
            <pc:docMk/>
            <pc:sldMk cId="4219761865" sldId="559"/>
            <ac:picMk id="6" creationId="{681D3B66-EFE3-A1B4-1312-81348847EA8C}"/>
          </ac:picMkLst>
        </pc:picChg>
        <pc:picChg chg="add mod">
          <ac:chgData name="Torben Bach" userId="7f6bd939-09b4-4aa8-920b-e38d6dc63322" providerId="ADAL" clId="{B391A335-B8D4-4570-9BF0-3FA44CBA7D45}" dt="2022-11-27T20:43:36.958" v="284"/>
          <ac:picMkLst>
            <pc:docMk/>
            <pc:sldMk cId="4219761865" sldId="559"/>
            <ac:picMk id="7" creationId="{C2841CF5-7517-A9B6-4B25-CF1971241065}"/>
          </ac:picMkLst>
        </pc:picChg>
        <pc:picChg chg="add del mod">
          <ac:chgData name="Torben Bach" userId="7f6bd939-09b4-4aa8-920b-e38d6dc63322" providerId="ADAL" clId="{B391A335-B8D4-4570-9BF0-3FA44CBA7D45}" dt="2022-11-27T22:05:06.948" v="2013" actId="478"/>
          <ac:picMkLst>
            <pc:docMk/>
            <pc:sldMk cId="4219761865" sldId="559"/>
            <ac:picMk id="9" creationId="{0524CAA3-66F6-2694-81D2-17B19567691D}"/>
          </ac:picMkLst>
        </pc:picChg>
        <pc:picChg chg="add mod">
          <ac:chgData name="Torben Bach" userId="7f6bd939-09b4-4aa8-920b-e38d6dc63322" providerId="ADAL" clId="{B391A335-B8D4-4570-9BF0-3FA44CBA7D45}" dt="2022-11-27T22:18:07.597" v="2214" actId="1440"/>
          <ac:picMkLst>
            <pc:docMk/>
            <pc:sldMk cId="4219761865" sldId="559"/>
            <ac:picMk id="10" creationId="{5457FB3E-E34F-0405-F3E5-3C3D20604817}"/>
          </ac:picMkLst>
        </pc:picChg>
        <pc:picChg chg="add del mod">
          <ac:chgData name="Torben Bach" userId="7f6bd939-09b4-4aa8-920b-e38d6dc63322" providerId="ADAL" clId="{B391A335-B8D4-4570-9BF0-3FA44CBA7D45}" dt="2022-11-27T22:18:38.139" v="2220" actId="478"/>
          <ac:picMkLst>
            <pc:docMk/>
            <pc:sldMk cId="4219761865" sldId="559"/>
            <ac:picMk id="12" creationId="{543B89DF-15E8-011A-A717-D367EEFF827A}"/>
          </ac:picMkLst>
        </pc:picChg>
      </pc:sldChg>
      <pc:sldChg chg="addSp delSp modSp new mod ord">
        <pc:chgData name="Torben Bach" userId="7f6bd939-09b4-4aa8-920b-e38d6dc63322" providerId="ADAL" clId="{B391A335-B8D4-4570-9BF0-3FA44CBA7D45}" dt="2022-11-27T22:14:48.953" v="2173" actId="1076"/>
        <pc:sldMkLst>
          <pc:docMk/>
          <pc:sldMk cId="812051275" sldId="560"/>
        </pc:sldMkLst>
        <pc:spChg chg="mod">
          <ac:chgData name="Torben Bach" userId="7f6bd939-09b4-4aa8-920b-e38d6dc63322" providerId="ADAL" clId="{B391A335-B8D4-4570-9BF0-3FA44CBA7D45}" dt="2022-11-27T22:14:36.834" v="2172" actId="20577"/>
          <ac:spMkLst>
            <pc:docMk/>
            <pc:sldMk cId="812051275" sldId="560"/>
            <ac:spMk id="2" creationId="{60E34EBB-EE83-0186-9B6F-7F6A4964FF6F}"/>
          </ac:spMkLst>
        </pc:spChg>
        <pc:spChg chg="add mod">
          <ac:chgData name="Torben Bach" userId="7f6bd939-09b4-4aa8-920b-e38d6dc63322" providerId="ADAL" clId="{B391A335-B8D4-4570-9BF0-3FA44CBA7D45}" dt="2022-11-27T22:14:48.953" v="2173" actId="1076"/>
          <ac:spMkLst>
            <pc:docMk/>
            <pc:sldMk cId="812051275" sldId="560"/>
            <ac:spMk id="5" creationId="{256E8A56-613A-4D1B-87BC-E6A8316B1BD4}"/>
          </ac:spMkLst>
        </pc:spChg>
        <pc:picChg chg="add mod">
          <ac:chgData name="Torben Bach" userId="7f6bd939-09b4-4aa8-920b-e38d6dc63322" providerId="ADAL" clId="{B391A335-B8D4-4570-9BF0-3FA44CBA7D45}" dt="2022-11-27T21:10:22.697" v="923" actId="1076"/>
          <ac:picMkLst>
            <pc:docMk/>
            <pc:sldMk cId="812051275" sldId="560"/>
            <ac:picMk id="4" creationId="{E6930B45-E673-01E3-8C69-14723BC7CBF5}"/>
          </ac:picMkLst>
        </pc:picChg>
        <pc:picChg chg="add del mod">
          <ac:chgData name="Torben Bach" userId="7f6bd939-09b4-4aa8-920b-e38d6dc63322" providerId="ADAL" clId="{B391A335-B8D4-4570-9BF0-3FA44CBA7D45}" dt="2022-11-27T21:12:51.980" v="1018" actId="478"/>
          <ac:picMkLst>
            <pc:docMk/>
            <pc:sldMk cId="812051275" sldId="560"/>
            <ac:picMk id="6" creationId="{BD053F85-31D2-1938-3CEA-FCFBFCE12125}"/>
          </ac:picMkLst>
        </pc:picChg>
        <pc:picChg chg="add mod">
          <ac:chgData name="Torben Bach" userId="7f6bd939-09b4-4aa8-920b-e38d6dc63322" providerId="ADAL" clId="{B391A335-B8D4-4570-9BF0-3FA44CBA7D45}" dt="2022-11-27T21:12:56.609" v="1020" actId="1076"/>
          <ac:picMkLst>
            <pc:docMk/>
            <pc:sldMk cId="812051275" sldId="560"/>
            <ac:picMk id="7" creationId="{2E57D36B-78C1-1599-F6AE-5D8BB74231C6}"/>
          </ac:picMkLst>
        </pc:picChg>
      </pc:sldChg>
      <pc:sldChg chg="addSp delSp modSp new mod modClrScheme chgLayout">
        <pc:chgData name="Torben Bach" userId="7f6bd939-09b4-4aa8-920b-e38d6dc63322" providerId="ADAL" clId="{B391A335-B8D4-4570-9BF0-3FA44CBA7D45}" dt="2022-11-27T22:21:41.388" v="2223" actId="1076"/>
        <pc:sldMkLst>
          <pc:docMk/>
          <pc:sldMk cId="2191944095" sldId="561"/>
        </pc:sldMkLst>
        <pc:spChg chg="del">
          <ac:chgData name="Torben Bach" userId="7f6bd939-09b4-4aa8-920b-e38d6dc63322" providerId="ADAL" clId="{B391A335-B8D4-4570-9BF0-3FA44CBA7D45}" dt="2022-11-27T21:23:30.295" v="1221" actId="700"/>
          <ac:spMkLst>
            <pc:docMk/>
            <pc:sldMk cId="2191944095" sldId="561"/>
            <ac:spMk id="2" creationId="{EE7DEACA-2350-B3A5-874C-7202B0CFA263}"/>
          </ac:spMkLst>
        </pc:spChg>
        <pc:spChg chg="add mod">
          <ac:chgData name="Torben Bach" userId="7f6bd939-09b4-4aa8-920b-e38d6dc63322" providerId="ADAL" clId="{B391A335-B8D4-4570-9BF0-3FA44CBA7D45}" dt="2022-11-27T21:36:37.205" v="1505" actId="57"/>
          <ac:spMkLst>
            <pc:docMk/>
            <pc:sldMk cId="2191944095" sldId="561"/>
            <ac:spMk id="3" creationId="{AF268BD5-AFC9-7987-A179-2FDD6114FAC5}"/>
          </ac:spMkLst>
        </pc:spChg>
        <pc:spChg chg="add del mod">
          <ac:chgData name="Torben Bach" userId="7f6bd939-09b4-4aa8-920b-e38d6dc63322" providerId="ADAL" clId="{B391A335-B8D4-4570-9BF0-3FA44CBA7D45}" dt="2022-11-27T21:24:53.997" v="1247" actId="26606"/>
          <ac:spMkLst>
            <pc:docMk/>
            <pc:sldMk cId="2191944095" sldId="561"/>
            <ac:spMk id="9" creationId="{C2197753-0FE9-BC9F-EEF7-A49EBE1061EE}"/>
          </ac:spMkLst>
        </pc:spChg>
        <pc:spChg chg="add mod">
          <ac:chgData name="Torben Bach" userId="7f6bd939-09b4-4aa8-920b-e38d6dc63322" providerId="ADAL" clId="{B391A335-B8D4-4570-9BF0-3FA44CBA7D45}" dt="2022-11-27T21:43:22.106" v="1625" actId="12788"/>
          <ac:spMkLst>
            <pc:docMk/>
            <pc:sldMk cId="2191944095" sldId="561"/>
            <ac:spMk id="10" creationId="{59D02CD9-0C4E-C259-4165-B33F60A1DB0F}"/>
          </ac:spMkLst>
        </pc:spChg>
        <pc:spChg chg="add del mod">
          <ac:chgData name="Torben Bach" userId="7f6bd939-09b4-4aa8-920b-e38d6dc63322" providerId="ADAL" clId="{B391A335-B8D4-4570-9BF0-3FA44CBA7D45}" dt="2022-11-27T21:24:53.997" v="1247" actId="26606"/>
          <ac:spMkLst>
            <pc:docMk/>
            <pc:sldMk cId="2191944095" sldId="561"/>
            <ac:spMk id="11" creationId="{D66EF497-A81E-1F05-B3D7-C19EF555FEE1}"/>
          </ac:spMkLst>
        </pc:spChg>
        <pc:spChg chg="add mod">
          <ac:chgData name="Torben Bach" userId="7f6bd939-09b4-4aa8-920b-e38d6dc63322" providerId="ADAL" clId="{B391A335-B8D4-4570-9BF0-3FA44CBA7D45}" dt="2022-11-27T22:09:33.475" v="2064" actId="1038"/>
          <ac:spMkLst>
            <pc:docMk/>
            <pc:sldMk cId="2191944095" sldId="561"/>
            <ac:spMk id="12" creationId="{231110B4-92D0-5501-F441-502F63C05318}"/>
          </ac:spMkLst>
        </pc:spChg>
        <pc:spChg chg="add del mod">
          <ac:chgData name="Torben Bach" userId="7f6bd939-09b4-4aa8-920b-e38d6dc63322" providerId="ADAL" clId="{B391A335-B8D4-4570-9BF0-3FA44CBA7D45}" dt="2022-11-27T21:24:53.997" v="1247" actId="26606"/>
          <ac:spMkLst>
            <pc:docMk/>
            <pc:sldMk cId="2191944095" sldId="561"/>
            <ac:spMk id="13" creationId="{A89B9C76-C60D-64F8-17C3-588AE23CF913}"/>
          </ac:spMkLst>
        </pc:spChg>
        <pc:spChg chg="add mod">
          <ac:chgData name="Torben Bach" userId="7f6bd939-09b4-4aa8-920b-e38d6dc63322" providerId="ADAL" clId="{B391A335-B8D4-4570-9BF0-3FA44CBA7D45}" dt="2022-11-27T22:21:41.388" v="2223" actId="1076"/>
          <ac:spMkLst>
            <pc:docMk/>
            <pc:sldMk cId="2191944095" sldId="561"/>
            <ac:spMk id="14" creationId="{2411827E-47B7-C276-BDF9-F07DE02E3126}"/>
          </ac:spMkLst>
        </pc:spChg>
        <pc:spChg chg="add del mod">
          <ac:chgData name="Torben Bach" userId="7f6bd939-09b4-4aa8-920b-e38d6dc63322" providerId="ADAL" clId="{B391A335-B8D4-4570-9BF0-3FA44CBA7D45}" dt="2022-11-27T21:25:02.102" v="1249" actId="26606"/>
          <ac:spMkLst>
            <pc:docMk/>
            <pc:sldMk cId="2191944095" sldId="561"/>
            <ac:spMk id="15" creationId="{383AC8DC-A475-7B8D-09A5-25842F1087C2}"/>
          </ac:spMkLst>
        </pc:spChg>
        <pc:spChg chg="add del mod">
          <ac:chgData name="Torben Bach" userId="7f6bd939-09b4-4aa8-920b-e38d6dc63322" providerId="ADAL" clId="{B391A335-B8D4-4570-9BF0-3FA44CBA7D45}" dt="2022-11-27T21:25:02.102" v="1249" actId="26606"/>
          <ac:spMkLst>
            <pc:docMk/>
            <pc:sldMk cId="2191944095" sldId="561"/>
            <ac:spMk id="16" creationId="{4C19332D-B887-E345-C277-52C9BE8E012C}"/>
          </ac:spMkLst>
        </pc:spChg>
        <pc:spChg chg="add del mod">
          <ac:chgData name="Torben Bach" userId="7f6bd939-09b4-4aa8-920b-e38d6dc63322" providerId="ADAL" clId="{B391A335-B8D4-4570-9BF0-3FA44CBA7D45}" dt="2022-11-27T21:25:02.102" v="1249" actId="26606"/>
          <ac:spMkLst>
            <pc:docMk/>
            <pc:sldMk cId="2191944095" sldId="561"/>
            <ac:spMk id="17" creationId="{A8FB1B4C-09E2-1231-6BE8-8F063202E6BB}"/>
          </ac:spMkLst>
        </pc:spChg>
        <pc:graphicFrameChg chg="add del mod modGraphic">
          <ac:chgData name="Torben Bach" userId="7f6bd939-09b4-4aa8-920b-e38d6dc63322" providerId="ADAL" clId="{B391A335-B8D4-4570-9BF0-3FA44CBA7D45}" dt="2022-11-27T21:25:32.015" v="1254" actId="478"/>
          <ac:graphicFrameMkLst>
            <pc:docMk/>
            <pc:sldMk cId="2191944095" sldId="561"/>
            <ac:graphicFrameMk id="4" creationId="{D77B3F4E-ED96-F15D-7734-14DA2C2C6F14}"/>
          </ac:graphicFrameMkLst>
        </pc:graphicFrameChg>
        <pc:graphicFrameChg chg="add mod modGraphic">
          <ac:chgData name="Torben Bach" userId="7f6bd939-09b4-4aa8-920b-e38d6dc63322" providerId="ADAL" clId="{B391A335-B8D4-4570-9BF0-3FA44CBA7D45}" dt="2022-11-27T22:10:59.212" v="2085" actId="14734"/>
          <ac:graphicFrameMkLst>
            <pc:docMk/>
            <pc:sldMk cId="2191944095" sldId="561"/>
            <ac:graphicFrameMk id="5" creationId="{ED6CB885-3D81-E6E0-08C7-D4503E3B3260}"/>
          </ac:graphicFrameMkLst>
        </pc:graphicFrameChg>
        <pc:graphicFrameChg chg="add del mod modGraphic">
          <ac:chgData name="Torben Bach" userId="7f6bd939-09b4-4aa8-920b-e38d6dc63322" providerId="ADAL" clId="{B391A335-B8D4-4570-9BF0-3FA44CBA7D45}" dt="2022-11-27T21:28:36.060" v="1280" actId="478"/>
          <ac:graphicFrameMkLst>
            <pc:docMk/>
            <pc:sldMk cId="2191944095" sldId="561"/>
            <ac:graphicFrameMk id="6" creationId="{64E7412F-97E3-892E-F84C-494A5CF38A50}"/>
          </ac:graphicFrameMkLst>
        </pc:graphicFrameChg>
        <pc:graphicFrameChg chg="add mod modGraphic">
          <ac:chgData name="Torben Bach" userId="7f6bd939-09b4-4aa8-920b-e38d6dc63322" providerId="ADAL" clId="{B391A335-B8D4-4570-9BF0-3FA44CBA7D45}" dt="2022-11-27T22:12:29.787" v="2114" actId="20577"/>
          <ac:graphicFrameMkLst>
            <pc:docMk/>
            <pc:sldMk cId="2191944095" sldId="561"/>
            <ac:graphicFrameMk id="7" creationId="{1D86F3B1-864F-F8A2-AF38-DA11C7027332}"/>
          </ac:graphicFrameMkLst>
        </pc:graphicFrameChg>
        <pc:graphicFrameChg chg="add mod modGraphic">
          <ac:chgData name="Torben Bach" userId="7f6bd939-09b4-4aa8-920b-e38d6dc63322" providerId="ADAL" clId="{B391A335-B8D4-4570-9BF0-3FA44CBA7D45}" dt="2022-11-27T22:12:13.391" v="2103" actId="14734"/>
          <ac:graphicFrameMkLst>
            <pc:docMk/>
            <pc:sldMk cId="2191944095" sldId="561"/>
            <ac:graphicFrameMk id="8" creationId="{08E44DC6-32FF-5D91-B092-F08EB5E20E44}"/>
          </ac:graphicFrameMkLst>
        </pc:graphicFrameChg>
        <pc:picChg chg="add mod">
          <ac:chgData name="Torben Bach" userId="7f6bd939-09b4-4aa8-920b-e38d6dc63322" providerId="ADAL" clId="{B391A335-B8D4-4570-9BF0-3FA44CBA7D45}" dt="2022-11-27T22:02:38.133" v="1971" actId="1076"/>
          <ac:picMkLst>
            <pc:docMk/>
            <pc:sldMk cId="2191944095" sldId="561"/>
            <ac:picMk id="2050" creationId="{03744D21-0870-717C-3102-5E38B422CBF5}"/>
          </ac:picMkLst>
        </pc:picChg>
        <pc:picChg chg="add mod">
          <ac:chgData name="Torben Bach" userId="7f6bd939-09b4-4aa8-920b-e38d6dc63322" providerId="ADAL" clId="{B391A335-B8D4-4570-9BF0-3FA44CBA7D45}" dt="2022-11-27T22:02:30.506" v="1970" actId="1076"/>
          <ac:picMkLst>
            <pc:docMk/>
            <pc:sldMk cId="2191944095" sldId="561"/>
            <ac:picMk id="2052" creationId="{C7035B8F-F86F-3E17-9EB5-AEB9BD99ABB1}"/>
          </ac:picMkLst>
        </pc:picChg>
      </pc:sldChg>
      <pc:sldChg chg="addSp delSp modSp add mod">
        <pc:chgData name="Torben Bach" userId="7f6bd939-09b4-4aa8-920b-e38d6dc63322" providerId="ADAL" clId="{B391A335-B8D4-4570-9BF0-3FA44CBA7D45}" dt="2022-11-27T22:13:58.444" v="2129" actId="20577"/>
        <pc:sldMkLst>
          <pc:docMk/>
          <pc:sldMk cId="596785416" sldId="562"/>
        </pc:sldMkLst>
        <pc:spChg chg="mod">
          <ac:chgData name="Torben Bach" userId="7f6bd939-09b4-4aa8-920b-e38d6dc63322" providerId="ADAL" clId="{B391A335-B8D4-4570-9BF0-3FA44CBA7D45}" dt="2022-11-27T21:36:43.540" v="1506" actId="57"/>
          <ac:spMkLst>
            <pc:docMk/>
            <pc:sldMk cId="596785416" sldId="562"/>
            <ac:spMk id="3" creationId="{AF268BD5-AFC9-7987-A179-2FDD6114FAC5}"/>
          </ac:spMkLst>
        </pc:spChg>
        <pc:spChg chg="del">
          <ac:chgData name="Torben Bach" userId="7f6bd939-09b4-4aa8-920b-e38d6dc63322" providerId="ADAL" clId="{B391A335-B8D4-4570-9BF0-3FA44CBA7D45}" dt="2022-11-27T21:33:10.444" v="1475" actId="478"/>
          <ac:spMkLst>
            <pc:docMk/>
            <pc:sldMk cId="596785416" sldId="562"/>
            <ac:spMk id="10" creationId="{59D02CD9-0C4E-C259-4165-B33F60A1DB0F}"/>
          </ac:spMkLst>
        </pc:spChg>
        <pc:spChg chg="del">
          <ac:chgData name="Torben Bach" userId="7f6bd939-09b4-4aa8-920b-e38d6dc63322" providerId="ADAL" clId="{B391A335-B8D4-4570-9BF0-3FA44CBA7D45}" dt="2022-11-27T21:33:12.431" v="1476" actId="478"/>
          <ac:spMkLst>
            <pc:docMk/>
            <pc:sldMk cId="596785416" sldId="562"/>
            <ac:spMk id="12" creationId="{231110B4-92D0-5501-F441-502F63C05318}"/>
          </ac:spMkLst>
        </pc:spChg>
        <pc:spChg chg="del">
          <ac:chgData name="Torben Bach" userId="7f6bd939-09b4-4aa8-920b-e38d6dc63322" providerId="ADAL" clId="{B391A335-B8D4-4570-9BF0-3FA44CBA7D45}" dt="2022-11-27T21:33:13.939" v="1477" actId="478"/>
          <ac:spMkLst>
            <pc:docMk/>
            <pc:sldMk cId="596785416" sldId="562"/>
            <ac:spMk id="14" creationId="{2411827E-47B7-C276-BDF9-F07DE02E3126}"/>
          </ac:spMkLst>
        </pc:spChg>
        <pc:graphicFrameChg chg="add del mod">
          <ac:chgData name="Torben Bach" userId="7f6bd939-09b4-4aa8-920b-e38d6dc63322" providerId="ADAL" clId="{B391A335-B8D4-4570-9BF0-3FA44CBA7D45}" dt="2022-11-27T21:33:01.431" v="1472"/>
          <ac:graphicFrameMkLst>
            <pc:docMk/>
            <pc:sldMk cId="596785416" sldId="562"/>
            <ac:graphicFrameMk id="2" creationId="{ABF7D0B7-3A5D-A6D1-F269-4E9C63447285}"/>
          </ac:graphicFrameMkLst>
        </pc:graphicFrameChg>
        <pc:graphicFrameChg chg="add mod modGraphic">
          <ac:chgData name="Torben Bach" userId="7f6bd939-09b4-4aa8-920b-e38d6dc63322" providerId="ADAL" clId="{B391A335-B8D4-4570-9BF0-3FA44CBA7D45}" dt="2022-11-27T22:13:58.444" v="2129" actId="20577"/>
          <ac:graphicFrameMkLst>
            <pc:docMk/>
            <pc:sldMk cId="596785416" sldId="562"/>
            <ac:graphicFrameMk id="4" creationId="{CB4E56E6-2575-CF0E-C1D6-C0C1DC917336}"/>
          </ac:graphicFrameMkLst>
        </pc:graphicFrameChg>
        <pc:graphicFrameChg chg="del">
          <ac:chgData name="Torben Bach" userId="7f6bd939-09b4-4aa8-920b-e38d6dc63322" providerId="ADAL" clId="{B391A335-B8D4-4570-9BF0-3FA44CBA7D45}" dt="2022-11-27T21:32:07.397" v="1456" actId="478"/>
          <ac:graphicFrameMkLst>
            <pc:docMk/>
            <pc:sldMk cId="596785416" sldId="562"/>
            <ac:graphicFrameMk id="5" creationId="{ED6CB885-3D81-E6E0-08C7-D4503E3B3260}"/>
          </ac:graphicFrameMkLst>
        </pc:graphicFrameChg>
        <pc:graphicFrameChg chg="del">
          <ac:chgData name="Torben Bach" userId="7f6bd939-09b4-4aa8-920b-e38d6dc63322" providerId="ADAL" clId="{B391A335-B8D4-4570-9BF0-3FA44CBA7D45}" dt="2022-11-27T21:32:13.475" v="1458" actId="478"/>
          <ac:graphicFrameMkLst>
            <pc:docMk/>
            <pc:sldMk cId="596785416" sldId="562"/>
            <ac:graphicFrameMk id="7" creationId="{1D86F3B1-864F-F8A2-AF38-DA11C7027332}"/>
          </ac:graphicFrameMkLst>
        </pc:graphicFrameChg>
        <pc:graphicFrameChg chg="del">
          <ac:chgData name="Torben Bach" userId="7f6bd939-09b4-4aa8-920b-e38d6dc63322" providerId="ADAL" clId="{B391A335-B8D4-4570-9BF0-3FA44CBA7D45}" dt="2022-11-27T21:32:09.022" v="1457" actId="478"/>
          <ac:graphicFrameMkLst>
            <pc:docMk/>
            <pc:sldMk cId="596785416" sldId="562"/>
            <ac:graphicFrameMk id="8" creationId="{08E44DC6-32FF-5D91-B092-F08EB5E20E44}"/>
          </ac:graphicFrameMkLst>
        </pc:graphicFrameChg>
        <pc:picChg chg="add del mod">
          <ac:chgData name="Torben Bach" userId="7f6bd939-09b4-4aa8-920b-e38d6dc63322" providerId="ADAL" clId="{B391A335-B8D4-4570-9BF0-3FA44CBA7D45}" dt="2022-11-27T21:33:01.431" v="1472"/>
          <ac:picMkLst>
            <pc:docMk/>
            <pc:sldMk cId="596785416" sldId="562"/>
            <ac:picMk id="3073" creationId="{0199A23F-F6B8-54D3-CCBD-22FE859A9425}"/>
          </ac:picMkLst>
        </pc:picChg>
        <pc:picChg chg="add mod">
          <ac:chgData name="Torben Bach" userId="7f6bd939-09b4-4aa8-920b-e38d6dc63322" providerId="ADAL" clId="{B391A335-B8D4-4570-9BF0-3FA44CBA7D45}" dt="2022-11-27T21:39:38.411" v="1552" actId="1440"/>
          <ac:picMkLst>
            <pc:docMk/>
            <pc:sldMk cId="596785416" sldId="562"/>
            <ac:picMk id="3074" creationId="{87AAC6AC-192F-96CB-E0FD-B291F2C4AE9B}"/>
          </ac:picMkLst>
        </pc:picChg>
        <pc:picChg chg="add mod">
          <ac:chgData name="Torben Bach" userId="7f6bd939-09b4-4aa8-920b-e38d6dc63322" providerId="ADAL" clId="{B391A335-B8D4-4570-9BF0-3FA44CBA7D45}" dt="2022-11-27T21:39:38.411" v="1552" actId="1440"/>
          <ac:picMkLst>
            <pc:docMk/>
            <pc:sldMk cId="596785416" sldId="562"/>
            <ac:picMk id="3075" creationId="{AF460AEC-C845-97EB-E6C6-1483978AEA13}"/>
          </ac:picMkLst>
        </pc:picChg>
        <pc:picChg chg="add mod">
          <ac:chgData name="Torben Bach" userId="7f6bd939-09b4-4aa8-920b-e38d6dc63322" providerId="ADAL" clId="{B391A335-B8D4-4570-9BF0-3FA44CBA7D45}" dt="2022-11-27T21:39:38.411" v="1552" actId="1440"/>
          <ac:picMkLst>
            <pc:docMk/>
            <pc:sldMk cId="596785416" sldId="562"/>
            <ac:picMk id="3077" creationId="{8EBC2FD6-3584-12E5-C84C-1CF46F50983F}"/>
          </ac:picMkLst>
        </pc:picChg>
      </pc:sldChg>
      <pc:sldMasterChg chg="addSp delSp modSp mod modSldLayout">
        <pc:chgData name="Torben Bach" userId="7f6bd939-09b4-4aa8-920b-e38d6dc63322" providerId="ADAL" clId="{B391A335-B8D4-4570-9BF0-3FA44CBA7D45}" dt="2022-11-27T22:07:24.694" v="2026" actId="12789"/>
        <pc:sldMasterMkLst>
          <pc:docMk/>
          <pc:sldMasterMk cId="1602260251" sldId="2147483648"/>
        </pc:sldMasterMkLst>
        <pc:spChg chg="del">
          <ac:chgData name="Torben Bach" userId="7f6bd939-09b4-4aa8-920b-e38d6dc63322" providerId="ADAL" clId="{B391A335-B8D4-4570-9BF0-3FA44CBA7D45}" dt="2022-11-27T21:49:01.213" v="1668" actId="478"/>
          <ac:spMkLst>
            <pc:docMk/>
            <pc:sldMasterMk cId="1602260251" sldId="2147483648"/>
            <ac:spMk id="4" creationId="{00000000-0000-0000-0000-000000000000}"/>
          </ac:spMkLst>
        </pc:spChg>
        <pc:spChg chg="del">
          <ac:chgData name="Torben Bach" userId="7f6bd939-09b4-4aa8-920b-e38d6dc63322" providerId="ADAL" clId="{B391A335-B8D4-4570-9BF0-3FA44CBA7D45}" dt="2022-11-27T21:48:59.092" v="1667" actId="478"/>
          <ac:spMkLst>
            <pc:docMk/>
            <pc:sldMasterMk cId="1602260251" sldId="2147483648"/>
            <ac:spMk id="5" creationId="{00000000-0000-0000-0000-000000000000}"/>
          </ac:spMkLst>
        </pc:spChg>
        <pc:spChg chg="del">
          <ac:chgData name="Torben Bach" userId="7f6bd939-09b4-4aa8-920b-e38d6dc63322" providerId="ADAL" clId="{B391A335-B8D4-4570-9BF0-3FA44CBA7D45}" dt="2022-11-27T21:48:53.020" v="1664" actId="478"/>
          <ac:spMkLst>
            <pc:docMk/>
            <pc:sldMasterMk cId="1602260251" sldId="2147483648"/>
            <ac:spMk id="6" creationId="{00000000-0000-0000-0000-000000000000}"/>
          </ac:spMkLst>
        </pc:spChg>
        <pc:spChg chg="add mod">
          <ac:chgData name="Torben Bach" userId="7f6bd939-09b4-4aa8-920b-e38d6dc63322" providerId="ADAL" clId="{B391A335-B8D4-4570-9BF0-3FA44CBA7D45}" dt="2022-11-27T22:07:24.694" v="2026" actId="12789"/>
          <ac:spMkLst>
            <pc:docMk/>
            <pc:sldMasterMk cId="1602260251" sldId="2147483648"/>
            <ac:spMk id="8" creationId="{EA90CC97-FE4D-26AE-BBDB-3BCA4FBBC85D}"/>
          </ac:spMkLst>
        </pc:spChg>
        <pc:spChg chg="add del mod">
          <ac:chgData name="Torben Bach" userId="7f6bd939-09b4-4aa8-920b-e38d6dc63322" providerId="ADAL" clId="{B391A335-B8D4-4570-9BF0-3FA44CBA7D45}" dt="2022-11-27T22:07:12.286" v="2025" actId="14100"/>
          <ac:spMkLst>
            <pc:docMk/>
            <pc:sldMasterMk cId="1602260251" sldId="2147483648"/>
            <ac:spMk id="12" creationId="{00000000-0000-0000-0000-000000000000}"/>
          </ac:spMkLst>
        </pc:spChg>
        <pc:picChg chg="add mod">
          <ac:chgData name="Torben Bach" userId="7f6bd939-09b4-4aa8-920b-e38d6dc63322" providerId="ADAL" clId="{B391A335-B8D4-4570-9BF0-3FA44CBA7D45}" dt="2022-11-27T22:07:24.694" v="2026" actId="12789"/>
          <ac:picMkLst>
            <pc:docMk/>
            <pc:sldMasterMk cId="1602260251" sldId="2147483648"/>
            <ac:picMk id="7" creationId="{DCCFF0CD-A2D4-6633-922D-EA3CC342D4F4}"/>
          </ac:picMkLst>
        </pc:picChg>
        <pc:picChg chg="mod">
          <ac:chgData name="Torben Bach" userId="7f6bd939-09b4-4aa8-920b-e38d6dc63322" providerId="ADAL" clId="{B391A335-B8D4-4570-9BF0-3FA44CBA7D45}" dt="2022-11-27T22:07:24.694" v="2026" actId="12789"/>
          <ac:picMkLst>
            <pc:docMk/>
            <pc:sldMasterMk cId="1602260251" sldId="2147483648"/>
            <ac:picMk id="13" creationId="{3A1330EA-6198-4848-984E-6820490C15A9}"/>
          </ac:picMkLst>
        </pc:picChg>
        <pc:sldLayoutChg chg="addSp delSp modSp mod">
          <pc:chgData name="Torben Bach" userId="7f6bd939-09b4-4aa8-920b-e38d6dc63322" providerId="ADAL" clId="{B391A335-B8D4-4570-9BF0-3FA44CBA7D45}" dt="2022-11-27T22:07:01.731" v="2024" actId="478"/>
          <pc:sldLayoutMkLst>
            <pc:docMk/>
            <pc:sldMasterMk cId="1602260251" sldId="2147483648"/>
            <pc:sldLayoutMk cId="2461686480" sldId="2147483677"/>
          </pc:sldLayoutMkLst>
          <pc:spChg chg="mod">
            <ac:chgData name="Torben Bach" userId="7f6bd939-09b4-4aa8-920b-e38d6dc63322" providerId="ADAL" clId="{B391A335-B8D4-4570-9BF0-3FA44CBA7D45}" dt="2022-11-27T21:51:36.515" v="1748" actId="790"/>
            <ac:spMkLst>
              <pc:docMk/>
              <pc:sldMasterMk cId="1602260251" sldId="2147483648"/>
              <pc:sldLayoutMk cId="2461686480" sldId="2147483677"/>
              <ac:spMk id="2" creationId="{E1B108E0-007D-1EE9-2F7B-54EC716074A3}"/>
            </ac:spMkLst>
          </pc:spChg>
          <pc:spChg chg="mod">
            <ac:chgData name="Torben Bach" userId="7f6bd939-09b4-4aa8-920b-e38d6dc63322" providerId="ADAL" clId="{B391A335-B8D4-4570-9BF0-3FA44CBA7D45}" dt="2022-11-27T21:46:25.581" v="1645" actId="207"/>
            <ac:spMkLst>
              <pc:docMk/>
              <pc:sldMasterMk cId="1602260251" sldId="2147483648"/>
              <pc:sldLayoutMk cId="2461686480" sldId="2147483677"/>
              <ac:spMk id="3" creationId="{BE9A5CFD-AD33-CF10-9FD1-8982066A61CE}"/>
            </ac:spMkLst>
          </pc:spChg>
          <pc:spChg chg="add del mod ord">
            <ac:chgData name="Torben Bach" userId="7f6bd939-09b4-4aa8-920b-e38d6dc63322" providerId="ADAL" clId="{B391A335-B8D4-4570-9BF0-3FA44CBA7D45}" dt="2022-11-27T21:47:59.212" v="1660"/>
            <ac:spMkLst>
              <pc:docMk/>
              <pc:sldMasterMk cId="1602260251" sldId="2147483648"/>
              <pc:sldLayoutMk cId="2461686480" sldId="2147483677"/>
              <ac:spMk id="9" creationId="{0BE2FE9E-818A-135C-0C63-4F305E6EE69C}"/>
            </ac:spMkLst>
          </pc:spChg>
          <pc:spChg chg="add del mod">
            <ac:chgData name="Torben Bach" userId="7f6bd939-09b4-4aa8-920b-e38d6dc63322" providerId="ADAL" clId="{B391A335-B8D4-4570-9BF0-3FA44CBA7D45}" dt="2022-11-27T22:07:01.731" v="2024" actId="478"/>
            <ac:spMkLst>
              <pc:docMk/>
              <pc:sldMasterMk cId="1602260251" sldId="2147483648"/>
              <pc:sldLayoutMk cId="2461686480" sldId="2147483677"/>
              <ac:spMk id="11" creationId="{433E72A8-594E-4C72-9282-8718A9A32D8A}"/>
            </ac:spMkLst>
          </pc:spChg>
          <pc:picChg chg="mod">
            <ac:chgData name="Torben Bach" userId="7f6bd939-09b4-4aa8-920b-e38d6dc63322" providerId="ADAL" clId="{B391A335-B8D4-4570-9BF0-3FA44CBA7D45}" dt="2022-11-27T20:45:41.317" v="294" actId="554"/>
            <ac:picMkLst>
              <pc:docMk/>
              <pc:sldMasterMk cId="1602260251" sldId="2147483648"/>
              <pc:sldLayoutMk cId="2461686480" sldId="2147483677"/>
              <ac:picMk id="4" creationId="{FD80DA77-AE7D-6553-84A6-67CBD34A0502}"/>
            </ac:picMkLst>
          </pc:picChg>
          <pc:picChg chg="del">
            <ac:chgData name="Torben Bach" userId="7f6bd939-09b4-4aa8-920b-e38d6dc63322" providerId="ADAL" clId="{B391A335-B8D4-4570-9BF0-3FA44CBA7D45}" dt="2022-11-27T20:44:52.544" v="286" actId="21"/>
            <ac:picMkLst>
              <pc:docMk/>
              <pc:sldMasterMk cId="1602260251" sldId="2147483648"/>
              <pc:sldLayoutMk cId="2461686480" sldId="2147483677"/>
              <ac:picMk id="5" creationId="{5E21BFC0-062E-9D2B-5B03-105A2AB22840}"/>
            </ac:picMkLst>
          </pc:picChg>
          <pc:picChg chg="add del mod">
            <ac:chgData name="Torben Bach" userId="7f6bd939-09b4-4aa8-920b-e38d6dc63322" providerId="ADAL" clId="{B391A335-B8D4-4570-9BF0-3FA44CBA7D45}" dt="2022-11-27T20:44:59.747" v="288" actId="478"/>
            <ac:picMkLst>
              <pc:docMk/>
              <pc:sldMasterMk cId="1602260251" sldId="2147483648"/>
              <pc:sldLayoutMk cId="2461686480" sldId="2147483677"/>
              <ac:picMk id="6" creationId="{6C0AB697-1734-5E90-3CED-F8E79D410CE0}"/>
            </ac:picMkLst>
          </pc:picChg>
          <pc:picChg chg="add mod">
            <ac:chgData name="Torben Bach" userId="7f6bd939-09b4-4aa8-920b-e38d6dc63322" providerId="ADAL" clId="{B391A335-B8D4-4570-9BF0-3FA44CBA7D45}" dt="2022-11-27T20:46:13.919" v="303" actId="1076"/>
            <ac:picMkLst>
              <pc:docMk/>
              <pc:sldMasterMk cId="1602260251" sldId="2147483648"/>
              <pc:sldLayoutMk cId="2461686480" sldId="2147483677"/>
              <ac:picMk id="7" creationId="{C77C44D4-84C3-6BD2-E131-F061FD368A30}"/>
            </ac:picMkLst>
          </pc:picChg>
          <pc:picChg chg="add del mod">
            <ac:chgData name="Torben Bach" userId="7f6bd939-09b4-4aa8-920b-e38d6dc63322" providerId="ADAL" clId="{B391A335-B8D4-4570-9BF0-3FA44CBA7D45}" dt="2022-11-27T22:07:01.731" v="2024" actId="478"/>
            <ac:picMkLst>
              <pc:docMk/>
              <pc:sldMasterMk cId="1602260251" sldId="2147483648"/>
              <pc:sldLayoutMk cId="2461686480" sldId="2147483677"/>
              <ac:picMk id="8" creationId="{8B41CB77-7059-06AA-61A9-6B655FD7F042}"/>
            </ac:picMkLst>
          </pc:picChg>
          <pc:picChg chg="add del mod">
            <ac:chgData name="Torben Bach" userId="7f6bd939-09b4-4aa8-920b-e38d6dc63322" providerId="ADAL" clId="{B391A335-B8D4-4570-9BF0-3FA44CBA7D45}" dt="2022-11-27T21:50:17.812" v="1687" actId="478"/>
            <ac:picMkLst>
              <pc:docMk/>
              <pc:sldMasterMk cId="1602260251" sldId="2147483648"/>
              <pc:sldLayoutMk cId="2461686480" sldId="2147483677"/>
              <ac:picMk id="10" creationId="{375C1F90-9E0A-4FD3-613E-7F1373B6AF9E}"/>
            </ac:picMkLst>
          </pc:picChg>
          <pc:picChg chg="add del mod">
            <ac:chgData name="Torben Bach" userId="7f6bd939-09b4-4aa8-920b-e38d6dc63322" providerId="ADAL" clId="{B391A335-B8D4-4570-9BF0-3FA44CBA7D45}" dt="2022-11-27T21:51:06.406" v="1741"/>
            <ac:picMkLst>
              <pc:docMk/>
              <pc:sldMasterMk cId="1602260251" sldId="2147483648"/>
              <pc:sldLayoutMk cId="2461686480" sldId="2147483677"/>
              <ac:picMk id="12" creationId="{2C822B99-E788-0FB4-77E6-6C8F33066CC3}"/>
            </ac:picMkLst>
          </pc:picChg>
          <pc:picChg chg="add del mod">
            <ac:chgData name="Torben Bach" userId="7f6bd939-09b4-4aa8-920b-e38d6dc63322" providerId="ADAL" clId="{B391A335-B8D4-4570-9BF0-3FA44CBA7D45}" dt="2022-11-27T21:51:10.535" v="1744"/>
            <ac:picMkLst>
              <pc:docMk/>
              <pc:sldMasterMk cId="1602260251" sldId="2147483648"/>
              <pc:sldLayoutMk cId="2461686480" sldId="2147483677"/>
              <ac:picMk id="13" creationId="{3E1F6323-92CB-4F5B-44F9-75134633917D}"/>
            </ac:picMkLst>
          </pc:picChg>
        </pc:sldLayoutChg>
      </pc:sldMasterChg>
    </pc:docChg>
  </pc:docChgLst>
  <pc:docChgLst>
    <pc:chgData name="Torben Bach" userId="S::tba@geus.dk::7f6bd939-09b4-4aa8-920b-e38d6dc63322" providerId="AD" clId="Web-{5214FB41-2980-430F-8806-0B3057633EC9}"/>
    <pc:docChg chg="addSld delSld modSld sldOrd">
      <pc:chgData name="Torben Bach" userId="S::tba@geus.dk::7f6bd939-09b4-4aa8-920b-e38d6dc63322" providerId="AD" clId="Web-{5214FB41-2980-430F-8806-0B3057633EC9}" dt="2022-11-10T08:30:57.452" v="182" actId="1076"/>
      <pc:docMkLst>
        <pc:docMk/>
      </pc:docMkLst>
      <pc:sldChg chg="addSp delSp modSp">
        <pc:chgData name="Torben Bach" userId="S::tba@geus.dk::7f6bd939-09b4-4aa8-920b-e38d6dc63322" providerId="AD" clId="Web-{5214FB41-2980-430F-8806-0B3057633EC9}" dt="2022-11-10T08:27:17.448" v="30"/>
        <pc:sldMkLst>
          <pc:docMk/>
          <pc:sldMk cId="3779393095" sldId="352"/>
        </pc:sldMkLst>
        <pc:spChg chg="mod">
          <ac:chgData name="Torben Bach" userId="S::tba@geus.dk::7f6bd939-09b4-4aa8-920b-e38d6dc63322" providerId="AD" clId="Web-{5214FB41-2980-430F-8806-0B3057633EC9}" dt="2022-11-10T08:25:43.836" v="8" actId="14100"/>
          <ac:spMkLst>
            <pc:docMk/>
            <pc:sldMk cId="3779393095" sldId="352"/>
            <ac:spMk id="18" creationId="{7F678363-1603-6039-0A58-7F1C6BB21682}"/>
          </ac:spMkLst>
        </pc:spChg>
        <pc:picChg chg="add mod">
          <ac:chgData name="Torben Bach" userId="S::tba@geus.dk::7f6bd939-09b4-4aa8-920b-e38d6dc63322" providerId="AD" clId="Web-{5214FB41-2980-430F-8806-0B3057633EC9}" dt="2022-11-10T08:27:15.463" v="29" actId="1076"/>
          <ac:picMkLst>
            <pc:docMk/>
            <pc:sldMk cId="3779393095" sldId="352"/>
            <ac:picMk id="3" creationId="{36117C5F-2F02-8ECA-C460-57A8E1B1E438}"/>
          </ac:picMkLst>
        </pc:picChg>
        <pc:picChg chg="add del mod">
          <ac:chgData name="Torben Bach" userId="S::tba@geus.dk::7f6bd939-09b4-4aa8-920b-e38d6dc63322" providerId="AD" clId="Web-{5214FB41-2980-430F-8806-0B3057633EC9}" dt="2022-11-10T08:26:54.525" v="21"/>
          <ac:picMkLst>
            <pc:docMk/>
            <pc:sldMk cId="3779393095" sldId="352"/>
            <ac:picMk id="6" creationId="{7B0475A1-FA03-F86C-B129-994C362D8082}"/>
          </ac:picMkLst>
        </pc:picChg>
        <pc:picChg chg="add del mod">
          <ac:chgData name="Torben Bach" userId="S::tba@geus.dk::7f6bd939-09b4-4aa8-920b-e38d6dc63322" providerId="AD" clId="Web-{5214FB41-2980-430F-8806-0B3057633EC9}" dt="2022-11-10T08:27:04.854" v="24"/>
          <ac:picMkLst>
            <pc:docMk/>
            <pc:sldMk cId="3779393095" sldId="352"/>
            <ac:picMk id="8" creationId="{945AC200-9286-FD6B-02A0-2B4E71DFFAC3}"/>
          </ac:picMkLst>
        </pc:picChg>
        <pc:picChg chg="add del mod">
          <ac:chgData name="Torben Bach" userId="S::tba@geus.dk::7f6bd939-09b4-4aa8-920b-e38d6dc63322" providerId="AD" clId="Web-{5214FB41-2980-430F-8806-0B3057633EC9}" dt="2022-11-10T08:27:17.448" v="30"/>
          <ac:picMkLst>
            <pc:docMk/>
            <pc:sldMk cId="3779393095" sldId="352"/>
            <ac:picMk id="10" creationId="{A1AFB347-0E07-7123-189A-481CA98060E2}"/>
          </ac:picMkLst>
        </pc:picChg>
        <pc:picChg chg="add mod">
          <ac:chgData name="Torben Bach" userId="S::tba@geus.dk::7f6bd939-09b4-4aa8-920b-e38d6dc63322" providerId="AD" clId="Web-{5214FB41-2980-430F-8806-0B3057633EC9}" dt="2022-11-10T08:27:14.401" v="28" actId="1076"/>
          <ac:picMkLst>
            <pc:docMk/>
            <pc:sldMk cId="3779393095" sldId="352"/>
            <ac:picMk id="12" creationId="{8488831A-BC9B-4167-B5AF-D8F3E97D36C9}"/>
          </ac:picMkLst>
        </pc:picChg>
        <pc:picChg chg="mod">
          <ac:chgData name="Torben Bach" userId="S::tba@geus.dk::7f6bd939-09b4-4aa8-920b-e38d6dc63322" providerId="AD" clId="Web-{5214FB41-2980-430F-8806-0B3057633EC9}" dt="2022-11-10T08:25:39.742" v="6" actId="1076"/>
          <ac:picMkLst>
            <pc:docMk/>
            <pc:sldMk cId="3779393095" sldId="352"/>
            <ac:picMk id="13" creationId="{1F7C48D5-9786-A71A-8C57-E6E1EDA2B26D}"/>
          </ac:picMkLst>
        </pc:picChg>
        <pc:picChg chg="mod">
          <ac:chgData name="Torben Bach" userId="S::tba@geus.dk::7f6bd939-09b4-4aa8-920b-e38d6dc63322" providerId="AD" clId="Web-{5214FB41-2980-430F-8806-0B3057633EC9}" dt="2022-11-10T08:25:46.946" v="11" actId="1076"/>
          <ac:picMkLst>
            <pc:docMk/>
            <pc:sldMk cId="3779393095" sldId="352"/>
            <ac:picMk id="2056" creationId="{12B92CBA-8283-95A7-9501-3CE23CFE8882}"/>
          </ac:picMkLst>
        </pc:picChg>
        <pc:picChg chg="mod">
          <ac:chgData name="Torben Bach" userId="S::tba@geus.dk::7f6bd939-09b4-4aa8-920b-e38d6dc63322" providerId="AD" clId="Web-{5214FB41-2980-430F-8806-0B3057633EC9}" dt="2022-11-10T08:25:38.367" v="5" actId="1076"/>
          <ac:picMkLst>
            <pc:docMk/>
            <pc:sldMk cId="3779393095" sldId="352"/>
            <ac:picMk id="2068" creationId="{2F29E2EF-3DF4-58A8-358C-0C338884BB69}"/>
          </ac:picMkLst>
        </pc:picChg>
      </pc:sldChg>
      <pc:sldChg chg="del">
        <pc:chgData name="Torben Bach" userId="S::tba@geus.dk::7f6bd939-09b4-4aa8-920b-e38d6dc63322" providerId="AD" clId="Web-{5214FB41-2980-430F-8806-0B3057633EC9}" dt="2022-11-10T08:30:08.326" v="177"/>
        <pc:sldMkLst>
          <pc:docMk/>
          <pc:sldMk cId="1528246912" sldId="553"/>
        </pc:sldMkLst>
      </pc:sldChg>
      <pc:sldChg chg="del">
        <pc:chgData name="Torben Bach" userId="S::tba@geus.dk::7f6bd939-09b4-4aa8-920b-e38d6dc63322" providerId="AD" clId="Web-{5214FB41-2980-430F-8806-0B3057633EC9}" dt="2022-11-10T08:30:18.061" v="180"/>
        <pc:sldMkLst>
          <pc:docMk/>
          <pc:sldMk cId="1959442220" sldId="554"/>
        </pc:sldMkLst>
      </pc:sldChg>
      <pc:sldChg chg="delSp modSp">
        <pc:chgData name="Torben Bach" userId="S::tba@geus.dk::7f6bd939-09b4-4aa8-920b-e38d6dc63322" providerId="AD" clId="Web-{5214FB41-2980-430F-8806-0B3057633EC9}" dt="2022-11-10T08:30:57.452" v="182" actId="1076"/>
        <pc:sldMkLst>
          <pc:docMk/>
          <pc:sldMk cId="2832902867" sldId="555"/>
        </pc:sldMkLst>
        <pc:spChg chg="del mod">
          <ac:chgData name="Torben Bach" userId="S::tba@geus.dk::7f6bd939-09b4-4aa8-920b-e38d6dc63322" providerId="AD" clId="Web-{5214FB41-2980-430F-8806-0B3057633EC9}" dt="2022-11-10T08:28:43.090" v="153"/>
          <ac:spMkLst>
            <pc:docMk/>
            <pc:sldMk cId="2832902867" sldId="555"/>
            <ac:spMk id="4" creationId="{765E6A82-85F5-D5DB-2A09-D5ED9D989DF7}"/>
          </ac:spMkLst>
        </pc:spChg>
        <pc:spChg chg="mod">
          <ac:chgData name="Torben Bach" userId="S::tba@geus.dk::7f6bd939-09b4-4aa8-920b-e38d6dc63322" providerId="AD" clId="Web-{5214FB41-2980-430F-8806-0B3057633EC9}" dt="2022-11-10T08:28:37.887" v="150" actId="1076"/>
          <ac:spMkLst>
            <pc:docMk/>
            <pc:sldMk cId="2832902867" sldId="555"/>
            <ac:spMk id="5" creationId="{F2FD9C4F-CA90-18ED-75C3-A4C9A6114616}"/>
          </ac:spMkLst>
        </pc:spChg>
        <pc:spChg chg="mod">
          <ac:chgData name="Torben Bach" userId="S::tba@geus.dk::7f6bd939-09b4-4aa8-920b-e38d6dc63322" providerId="AD" clId="Web-{5214FB41-2980-430F-8806-0B3057633EC9}" dt="2022-11-10T08:28:37.684" v="128" actId="1076"/>
          <ac:spMkLst>
            <pc:docMk/>
            <pc:sldMk cId="2832902867" sldId="555"/>
            <ac:spMk id="6" creationId="{A6F8BBDA-608A-36FD-C3C6-557FEECF1C20}"/>
          </ac:spMkLst>
        </pc:spChg>
        <pc:spChg chg="mod">
          <ac:chgData name="Torben Bach" userId="S::tba@geus.dk::7f6bd939-09b4-4aa8-920b-e38d6dc63322" providerId="AD" clId="Web-{5214FB41-2980-430F-8806-0B3057633EC9}" dt="2022-11-10T08:28:37.574" v="117" actId="1076"/>
          <ac:spMkLst>
            <pc:docMk/>
            <pc:sldMk cId="2832902867" sldId="555"/>
            <ac:spMk id="7" creationId="{A643ECAC-CD56-390A-62CD-88DABF485196}"/>
          </ac:spMkLst>
        </pc:spChg>
        <pc:spChg chg="mod">
          <ac:chgData name="Torben Bach" userId="S::tba@geus.dk::7f6bd939-09b4-4aa8-920b-e38d6dc63322" providerId="AD" clId="Web-{5214FB41-2980-430F-8806-0B3057633EC9}" dt="2022-11-10T08:28:37.668" v="127" actId="1076"/>
          <ac:spMkLst>
            <pc:docMk/>
            <pc:sldMk cId="2832902867" sldId="555"/>
            <ac:spMk id="13" creationId="{70105C6B-68BC-3FD5-5476-32816375E89F}"/>
          </ac:spMkLst>
        </pc:spChg>
        <pc:spChg chg="mod">
          <ac:chgData name="Torben Bach" userId="S::tba@geus.dk::7f6bd939-09b4-4aa8-920b-e38d6dc63322" providerId="AD" clId="Web-{5214FB41-2980-430F-8806-0B3057633EC9}" dt="2022-11-10T08:28:37.684" v="129" actId="1076"/>
          <ac:spMkLst>
            <pc:docMk/>
            <pc:sldMk cId="2832902867" sldId="555"/>
            <ac:spMk id="15" creationId="{A3849B46-37C4-68E6-A39F-2022F6A79090}"/>
          </ac:spMkLst>
        </pc:spChg>
        <pc:spChg chg="mod">
          <ac:chgData name="Torben Bach" userId="S::tba@geus.dk::7f6bd939-09b4-4aa8-920b-e38d6dc63322" providerId="AD" clId="Web-{5214FB41-2980-430F-8806-0B3057633EC9}" dt="2022-11-10T08:28:37.699" v="130" actId="1076"/>
          <ac:spMkLst>
            <pc:docMk/>
            <pc:sldMk cId="2832902867" sldId="555"/>
            <ac:spMk id="16" creationId="{107561DA-BD00-677A-FCCA-2F94922537A0}"/>
          </ac:spMkLst>
        </pc:spChg>
        <pc:spChg chg="mod">
          <ac:chgData name="Torben Bach" userId="S::tba@geus.dk::7f6bd939-09b4-4aa8-920b-e38d6dc63322" providerId="AD" clId="Web-{5214FB41-2980-430F-8806-0B3057633EC9}" dt="2022-11-10T08:28:37.699" v="131" actId="1076"/>
          <ac:spMkLst>
            <pc:docMk/>
            <pc:sldMk cId="2832902867" sldId="555"/>
            <ac:spMk id="17" creationId="{6BC80547-C64B-3225-8F04-F88275303FC5}"/>
          </ac:spMkLst>
        </pc:spChg>
        <pc:spChg chg="mod">
          <ac:chgData name="Torben Bach" userId="S::tba@geus.dk::7f6bd939-09b4-4aa8-920b-e38d6dc63322" providerId="AD" clId="Web-{5214FB41-2980-430F-8806-0B3057633EC9}" dt="2022-11-10T08:28:37.605" v="120" actId="1076"/>
          <ac:spMkLst>
            <pc:docMk/>
            <pc:sldMk cId="2832902867" sldId="555"/>
            <ac:spMk id="19" creationId="{2A36034C-F376-18D8-5F24-6616E80A9B7C}"/>
          </ac:spMkLst>
        </pc:spChg>
        <pc:spChg chg="mod">
          <ac:chgData name="Torben Bach" userId="S::tba@geus.dk::7f6bd939-09b4-4aa8-920b-e38d6dc63322" providerId="AD" clId="Web-{5214FB41-2980-430F-8806-0B3057633EC9}" dt="2022-11-10T08:28:37.605" v="121" actId="1076"/>
          <ac:spMkLst>
            <pc:docMk/>
            <pc:sldMk cId="2832902867" sldId="555"/>
            <ac:spMk id="20" creationId="{FF9764AD-1E86-1E42-9840-92BF182081F0}"/>
          </ac:spMkLst>
        </pc:spChg>
        <pc:spChg chg="mod">
          <ac:chgData name="Torben Bach" userId="S::tba@geus.dk::7f6bd939-09b4-4aa8-920b-e38d6dc63322" providerId="AD" clId="Web-{5214FB41-2980-430F-8806-0B3057633EC9}" dt="2022-11-10T08:28:37.902" v="151" actId="1076"/>
          <ac:spMkLst>
            <pc:docMk/>
            <pc:sldMk cId="2832902867" sldId="555"/>
            <ac:spMk id="24" creationId="{922EED19-F65C-E6E7-8D90-14D51CFD8F84}"/>
          </ac:spMkLst>
        </pc:spChg>
        <pc:spChg chg="mod">
          <ac:chgData name="Torben Bach" userId="S::tba@geus.dk::7f6bd939-09b4-4aa8-920b-e38d6dc63322" providerId="AD" clId="Web-{5214FB41-2980-430F-8806-0B3057633EC9}" dt="2022-11-10T08:28:37.715" v="132" actId="1076"/>
          <ac:spMkLst>
            <pc:docMk/>
            <pc:sldMk cId="2832902867" sldId="555"/>
            <ac:spMk id="25" creationId="{ADEDB826-D33B-7FEB-FDCA-79158681F178}"/>
          </ac:spMkLst>
        </pc:spChg>
        <pc:spChg chg="mod">
          <ac:chgData name="Torben Bach" userId="S::tba@geus.dk::7f6bd939-09b4-4aa8-920b-e38d6dc63322" providerId="AD" clId="Web-{5214FB41-2980-430F-8806-0B3057633EC9}" dt="2022-11-10T08:30:57.452" v="182" actId="1076"/>
          <ac:spMkLst>
            <pc:docMk/>
            <pc:sldMk cId="2832902867" sldId="555"/>
            <ac:spMk id="26" creationId="{9035610A-C54C-F624-D50D-8EEF42B4EFD5}"/>
          </ac:spMkLst>
        </pc:spChg>
        <pc:spChg chg="mod">
          <ac:chgData name="Torben Bach" userId="S::tba@geus.dk::7f6bd939-09b4-4aa8-920b-e38d6dc63322" providerId="AD" clId="Web-{5214FB41-2980-430F-8806-0B3057633EC9}" dt="2022-11-10T08:28:37.730" v="134" actId="1076"/>
          <ac:spMkLst>
            <pc:docMk/>
            <pc:sldMk cId="2832902867" sldId="555"/>
            <ac:spMk id="28" creationId="{18EE0045-6062-CFEC-B8B6-963EC521967E}"/>
          </ac:spMkLst>
        </pc:spChg>
        <pc:spChg chg="mod">
          <ac:chgData name="Torben Bach" userId="S::tba@geus.dk::7f6bd939-09b4-4aa8-920b-e38d6dc63322" providerId="AD" clId="Web-{5214FB41-2980-430F-8806-0B3057633EC9}" dt="2022-11-10T08:28:37.746" v="136" actId="1076"/>
          <ac:spMkLst>
            <pc:docMk/>
            <pc:sldMk cId="2832902867" sldId="555"/>
            <ac:spMk id="29" creationId="{C8CA3C95-39CC-7859-1DC2-75B5AB45535E}"/>
          </ac:spMkLst>
        </pc:spChg>
        <pc:spChg chg="mod">
          <ac:chgData name="Torben Bach" userId="S::tba@geus.dk::7f6bd939-09b4-4aa8-920b-e38d6dc63322" providerId="AD" clId="Web-{5214FB41-2980-430F-8806-0B3057633EC9}" dt="2022-11-10T08:28:37.730" v="135" actId="1076"/>
          <ac:spMkLst>
            <pc:docMk/>
            <pc:sldMk cId="2832902867" sldId="555"/>
            <ac:spMk id="30" creationId="{E1C5594E-FF5B-8EC3-4079-55A1AA372346}"/>
          </ac:spMkLst>
        </pc:spChg>
        <pc:spChg chg="mod">
          <ac:chgData name="Torben Bach" userId="S::tba@geus.dk::7f6bd939-09b4-4aa8-920b-e38d6dc63322" providerId="AD" clId="Web-{5214FB41-2980-430F-8806-0B3057633EC9}" dt="2022-11-10T08:28:37.809" v="140" actId="1076"/>
          <ac:spMkLst>
            <pc:docMk/>
            <pc:sldMk cId="2832902867" sldId="555"/>
            <ac:spMk id="39" creationId="{DB11C592-8961-5CD5-C64E-A76F75E47DF8}"/>
          </ac:spMkLst>
        </pc:spChg>
        <pc:spChg chg="mod">
          <ac:chgData name="Torben Bach" userId="S::tba@geus.dk::7f6bd939-09b4-4aa8-920b-e38d6dc63322" providerId="AD" clId="Web-{5214FB41-2980-430F-8806-0B3057633EC9}" dt="2022-11-10T08:28:37.809" v="141" actId="1076"/>
          <ac:spMkLst>
            <pc:docMk/>
            <pc:sldMk cId="2832902867" sldId="555"/>
            <ac:spMk id="40" creationId="{634DE3F2-9F32-D58F-0F7E-385E7CE9C6F9}"/>
          </ac:spMkLst>
        </pc:spChg>
        <pc:spChg chg="mod">
          <ac:chgData name="Torben Bach" userId="S::tba@geus.dk::7f6bd939-09b4-4aa8-920b-e38d6dc63322" providerId="AD" clId="Web-{5214FB41-2980-430F-8806-0B3057633EC9}" dt="2022-11-10T08:28:37.840" v="144" actId="1076"/>
          <ac:spMkLst>
            <pc:docMk/>
            <pc:sldMk cId="2832902867" sldId="555"/>
            <ac:spMk id="47" creationId="{634A7BED-1211-EC7E-6EFC-FCA1111B306B}"/>
          </ac:spMkLst>
        </pc:spChg>
        <pc:spChg chg="mod">
          <ac:chgData name="Torben Bach" userId="S::tba@geus.dk::7f6bd939-09b4-4aa8-920b-e38d6dc63322" providerId="AD" clId="Web-{5214FB41-2980-430F-8806-0B3057633EC9}" dt="2022-11-10T08:28:37.856" v="145" actId="1076"/>
          <ac:spMkLst>
            <pc:docMk/>
            <pc:sldMk cId="2832902867" sldId="555"/>
            <ac:spMk id="48" creationId="{170D6B16-C5F9-99B2-7205-F769E4067478}"/>
          </ac:spMkLst>
        </pc:spChg>
        <pc:spChg chg="mod">
          <ac:chgData name="Torben Bach" userId="S::tba@geus.dk::7f6bd939-09b4-4aa8-920b-e38d6dc63322" providerId="AD" clId="Web-{5214FB41-2980-430F-8806-0B3057633EC9}" dt="2022-11-10T08:28:37.887" v="149" actId="1076"/>
          <ac:spMkLst>
            <pc:docMk/>
            <pc:sldMk cId="2832902867" sldId="555"/>
            <ac:spMk id="50" creationId="{246DA8B5-076A-2BE4-B13C-577769BFABE8}"/>
          </ac:spMkLst>
        </pc:spChg>
        <pc:spChg chg="mod">
          <ac:chgData name="Torben Bach" userId="S::tba@geus.dk::7f6bd939-09b4-4aa8-920b-e38d6dc63322" providerId="AD" clId="Web-{5214FB41-2980-430F-8806-0B3057633EC9}" dt="2022-11-10T08:29:27.216" v="174" actId="20577"/>
          <ac:spMkLst>
            <pc:docMk/>
            <pc:sldMk cId="2832902867" sldId="555"/>
            <ac:spMk id="51" creationId="{7EF4893B-6A4F-AD91-CD26-C08B80A1C3FC}"/>
          </ac:spMkLst>
        </pc:spChg>
        <pc:picChg chg="mod">
          <ac:chgData name="Torben Bach" userId="S::tba@geus.dk::7f6bd939-09b4-4aa8-920b-e38d6dc63322" providerId="AD" clId="Web-{5214FB41-2980-430F-8806-0B3057633EC9}" dt="2022-11-10T08:28:37.621" v="123" actId="1076"/>
          <ac:picMkLst>
            <pc:docMk/>
            <pc:sldMk cId="2832902867" sldId="555"/>
            <ac:picMk id="21" creationId="{B68E44EF-789E-6FC6-5742-174DB00CC97A}"/>
          </ac:picMkLst>
        </pc:picChg>
        <pc:picChg chg="mod">
          <ac:chgData name="Torben Bach" userId="S::tba@geus.dk::7f6bd939-09b4-4aa8-920b-e38d6dc63322" providerId="AD" clId="Web-{5214FB41-2980-430F-8806-0B3057633EC9}" dt="2022-11-10T08:28:37.637" v="124" actId="1076"/>
          <ac:picMkLst>
            <pc:docMk/>
            <pc:sldMk cId="2832902867" sldId="555"/>
            <ac:picMk id="23" creationId="{0EC0E3B9-06A2-E194-2279-492AA88208DB}"/>
          </ac:picMkLst>
        </pc:picChg>
        <pc:picChg chg="mod">
          <ac:chgData name="Torben Bach" userId="S::tba@geus.dk::7f6bd939-09b4-4aa8-920b-e38d6dc63322" providerId="AD" clId="Web-{5214FB41-2980-430F-8806-0B3057633EC9}" dt="2022-11-10T08:28:37.777" v="138" actId="1076"/>
          <ac:picMkLst>
            <pc:docMk/>
            <pc:sldMk cId="2832902867" sldId="555"/>
            <ac:picMk id="36" creationId="{9BAEF74A-A949-AA61-E352-00C3B1FED8C6}"/>
          </ac:picMkLst>
        </pc:picChg>
        <pc:picChg chg="mod">
          <ac:chgData name="Torben Bach" userId="S::tba@geus.dk::7f6bd939-09b4-4aa8-920b-e38d6dc63322" providerId="AD" clId="Web-{5214FB41-2980-430F-8806-0B3057633EC9}" dt="2022-11-10T08:28:37.793" v="139" actId="1076"/>
          <ac:picMkLst>
            <pc:docMk/>
            <pc:sldMk cId="2832902867" sldId="555"/>
            <ac:picMk id="38" creationId="{BA754896-781C-2DD3-DF8A-E6E89A670AC8}"/>
          </ac:picMkLst>
        </pc:picChg>
        <pc:picChg chg="mod">
          <ac:chgData name="Torben Bach" userId="S::tba@geus.dk::7f6bd939-09b4-4aa8-920b-e38d6dc63322" providerId="AD" clId="Web-{5214FB41-2980-430F-8806-0B3057633EC9}" dt="2022-11-10T08:28:37.856" v="146" actId="1076"/>
          <ac:picMkLst>
            <pc:docMk/>
            <pc:sldMk cId="2832902867" sldId="555"/>
            <ac:picMk id="49" creationId="{870D19FF-1286-87A5-EE03-24752412C368}"/>
          </ac:picMkLst>
        </pc:picChg>
        <pc:picChg chg="mod">
          <ac:chgData name="Torben Bach" userId="S::tba@geus.dk::7f6bd939-09b4-4aa8-920b-e38d6dc63322" providerId="AD" clId="Web-{5214FB41-2980-430F-8806-0B3057633EC9}" dt="2022-11-10T08:28:37.590" v="119" actId="1076"/>
          <ac:picMkLst>
            <pc:docMk/>
            <pc:sldMk cId="2832902867" sldId="555"/>
            <ac:picMk id="3074" creationId="{5A41AB45-D4AD-8EAA-DF2D-C698A18B0BD2}"/>
          </ac:picMkLst>
        </pc:picChg>
        <pc:picChg chg="mod">
          <ac:chgData name="Torben Bach" userId="S::tba@geus.dk::7f6bd939-09b4-4aa8-920b-e38d6dc63322" providerId="AD" clId="Web-{5214FB41-2980-430F-8806-0B3057633EC9}" dt="2022-11-10T08:28:37.621" v="122" actId="1076"/>
          <ac:picMkLst>
            <pc:docMk/>
            <pc:sldMk cId="2832902867" sldId="555"/>
            <ac:picMk id="3078" creationId="{5A5676C2-16BF-D818-868D-311631FBFD36}"/>
          </ac:picMkLst>
        </pc:picChg>
        <pc:picChg chg="mod">
          <ac:chgData name="Torben Bach" userId="S::tba@geus.dk::7f6bd939-09b4-4aa8-920b-e38d6dc63322" providerId="AD" clId="Web-{5214FB41-2980-430F-8806-0B3057633EC9}" dt="2022-11-10T08:28:37.762" v="137" actId="1076"/>
          <ac:picMkLst>
            <pc:docMk/>
            <pc:sldMk cId="2832902867" sldId="555"/>
            <ac:picMk id="3080" creationId="{CCC43668-4C03-021C-94BF-C261CC5D48BB}"/>
          </ac:picMkLst>
        </pc:picChg>
        <pc:picChg chg="mod">
          <ac:chgData name="Torben Bach" userId="S::tba@geus.dk::7f6bd939-09b4-4aa8-920b-e38d6dc63322" providerId="AD" clId="Web-{5214FB41-2980-430F-8806-0B3057633EC9}" dt="2022-11-10T08:28:37.652" v="126" actId="1076"/>
          <ac:picMkLst>
            <pc:docMk/>
            <pc:sldMk cId="2832902867" sldId="555"/>
            <ac:picMk id="3082" creationId="{15313C45-862F-DC5F-34C8-3FB7086C150D}"/>
          </ac:picMkLst>
        </pc:picChg>
        <pc:picChg chg="mod">
          <ac:chgData name="Torben Bach" userId="S::tba@geus.dk::7f6bd939-09b4-4aa8-920b-e38d6dc63322" providerId="AD" clId="Web-{5214FB41-2980-430F-8806-0B3057633EC9}" dt="2022-11-10T08:28:37.824" v="143" actId="1076"/>
          <ac:picMkLst>
            <pc:docMk/>
            <pc:sldMk cId="2832902867" sldId="555"/>
            <ac:picMk id="3090" creationId="{3EF8400B-4E37-8301-F7E2-E6FB3A84E431}"/>
          </ac:picMkLst>
        </pc:picChg>
        <pc:picChg chg="mod">
          <ac:chgData name="Torben Bach" userId="S::tba@geus.dk::7f6bd939-09b4-4aa8-920b-e38d6dc63322" providerId="AD" clId="Web-{5214FB41-2980-430F-8806-0B3057633EC9}" dt="2022-11-10T08:28:37.871" v="147" actId="1076"/>
          <ac:picMkLst>
            <pc:docMk/>
            <pc:sldMk cId="2832902867" sldId="555"/>
            <ac:picMk id="3096" creationId="{78E51A07-47B5-3E22-74E4-4F19FAF210A3}"/>
          </ac:picMkLst>
        </pc:picChg>
        <pc:picChg chg="mod">
          <ac:chgData name="Torben Bach" userId="S::tba@geus.dk::7f6bd939-09b4-4aa8-920b-e38d6dc63322" providerId="AD" clId="Web-{5214FB41-2980-430F-8806-0B3057633EC9}" dt="2022-11-10T08:28:37.871" v="148" actId="1076"/>
          <ac:picMkLst>
            <pc:docMk/>
            <pc:sldMk cId="2832902867" sldId="555"/>
            <ac:picMk id="3098" creationId="{621D6F25-DCB0-F275-6FF5-2C31A3EC29B2}"/>
          </ac:picMkLst>
        </pc:picChg>
        <pc:cxnChg chg="mod">
          <ac:chgData name="Torben Bach" userId="S::tba@geus.dk::7f6bd939-09b4-4aa8-920b-e38d6dc63322" providerId="AD" clId="Web-{5214FB41-2980-430F-8806-0B3057633EC9}" dt="2022-11-10T08:28:37.574" v="118" actId="1076"/>
          <ac:cxnSpMkLst>
            <pc:docMk/>
            <pc:sldMk cId="2832902867" sldId="555"/>
            <ac:cxnSpMk id="9" creationId="{B716405B-FF20-0E60-CF05-D5008534DDF4}"/>
          </ac:cxnSpMkLst>
        </pc:cxnChg>
        <pc:cxnChg chg="mod">
          <ac:chgData name="Torben Bach" userId="S::tba@geus.dk::7f6bd939-09b4-4aa8-920b-e38d6dc63322" providerId="AD" clId="Web-{5214FB41-2980-430F-8806-0B3057633EC9}" dt="2022-11-10T08:28:37.652" v="125" actId="1076"/>
          <ac:cxnSpMkLst>
            <pc:docMk/>
            <pc:sldMk cId="2832902867" sldId="555"/>
            <ac:cxnSpMk id="11" creationId="{5CB44810-5929-99CE-216A-AA3C6EAB4F35}"/>
          </ac:cxnSpMkLst>
        </pc:cxnChg>
        <pc:cxnChg chg="mod">
          <ac:chgData name="Torben Bach" userId="S::tba@geus.dk::7f6bd939-09b4-4aa8-920b-e38d6dc63322" providerId="AD" clId="Web-{5214FB41-2980-430F-8806-0B3057633EC9}" dt="2022-11-10T08:28:37.824" v="142" actId="1076"/>
          <ac:cxnSpMkLst>
            <pc:docMk/>
            <pc:sldMk cId="2832902867" sldId="555"/>
            <ac:cxnSpMk id="42" creationId="{FE19F581-6D3B-13CF-A5C9-8D718F0D6E36}"/>
          </ac:cxnSpMkLst>
        </pc:cxnChg>
      </pc:sldChg>
      <pc:sldChg chg="add ord replId">
        <pc:chgData name="Torben Bach" userId="S::tba@geus.dk::7f6bd939-09b4-4aa8-920b-e38d6dc63322" providerId="AD" clId="Web-{5214FB41-2980-430F-8806-0B3057633EC9}" dt="2022-11-10T08:30:06.654" v="176"/>
        <pc:sldMkLst>
          <pc:docMk/>
          <pc:sldMk cId="1570407223" sldId="557"/>
        </pc:sldMkLst>
      </pc:sldChg>
      <pc:sldChg chg="add ord replId">
        <pc:chgData name="Torben Bach" userId="S::tba@geus.dk::7f6bd939-09b4-4aa8-920b-e38d6dc63322" providerId="AD" clId="Web-{5214FB41-2980-430F-8806-0B3057633EC9}" dt="2022-11-10T08:30:15.233" v="179"/>
        <pc:sldMkLst>
          <pc:docMk/>
          <pc:sldMk cId="3472292793" sldId="558"/>
        </pc:sldMkLst>
      </pc:sldChg>
    </pc:docChg>
  </pc:docChgLst>
  <pc:docChgLst>
    <pc:chgData name="Torben Bach" userId="7f6bd939-09b4-4aa8-920b-e38d6dc63322" providerId="ADAL" clId="{950445E9-8555-44BF-A218-647D1EF8AAED}"/>
    <pc:docChg chg="custSel delSld modSld">
      <pc:chgData name="Torben Bach" userId="7f6bd939-09b4-4aa8-920b-e38d6dc63322" providerId="ADAL" clId="{950445E9-8555-44BF-A218-647D1EF8AAED}" dt="2023-05-25T08:22:10.270" v="140" actId="1076"/>
      <pc:docMkLst>
        <pc:docMk/>
      </pc:docMkLst>
      <pc:sldChg chg="addSp delSp modSp mod modClrScheme chgLayout">
        <pc:chgData name="Torben Bach" userId="7f6bd939-09b4-4aa8-920b-e38d6dc63322" providerId="ADAL" clId="{950445E9-8555-44BF-A218-647D1EF8AAED}" dt="2023-05-25T07:19:14.841" v="26" actId="26606"/>
        <pc:sldMkLst>
          <pc:docMk/>
          <pc:sldMk cId="2923160830" sldId="563"/>
        </pc:sldMkLst>
        <pc:picChg chg="add mod">
          <ac:chgData name="Torben Bach" userId="7f6bd939-09b4-4aa8-920b-e38d6dc63322" providerId="ADAL" clId="{950445E9-8555-44BF-A218-647D1EF8AAED}" dt="2023-05-25T07:19:14.841" v="26" actId="26606"/>
          <ac:picMkLst>
            <pc:docMk/>
            <pc:sldMk cId="2923160830" sldId="563"/>
            <ac:picMk id="3" creationId="{A0F86B31-1B30-184F-EA64-4F5B96211098}"/>
          </ac:picMkLst>
        </pc:picChg>
        <pc:picChg chg="del">
          <ac:chgData name="Torben Bach" userId="7f6bd939-09b4-4aa8-920b-e38d6dc63322" providerId="ADAL" clId="{950445E9-8555-44BF-A218-647D1EF8AAED}" dt="2023-05-25T07:12:41.712" v="2" actId="478"/>
          <ac:picMkLst>
            <pc:docMk/>
            <pc:sldMk cId="2923160830" sldId="563"/>
            <ac:picMk id="5" creationId="{DEFDA101-63BB-E202-A4DE-6DAEEFBA11C9}"/>
          </ac:picMkLst>
        </pc:picChg>
        <pc:picChg chg="del">
          <ac:chgData name="Torben Bach" userId="7f6bd939-09b4-4aa8-920b-e38d6dc63322" providerId="ADAL" clId="{950445E9-8555-44BF-A218-647D1EF8AAED}" dt="2023-05-25T07:12:44.396" v="4" actId="478"/>
          <ac:picMkLst>
            <pc:docMk/>
            <pc:sldMk cId="2923160830" sldId="563"/>
            <ac:picMk id="6" creationId="{AF825629-2C35-A8A8-53B9-59BB8AEAE244}"/>
          </ac:picMkLst>
        </pc:picChg>
        <pc:picChg chg="del">
          <ac:chgData name="Torben Bach" userId="7f6bd939-09b4-4aa8-920b-e38d6dc63322" providerId="ADAL" clId="{950445E9-8555-44BF-A218-647D1EF8AAED}" dt="2023-05-25T07:12:37.456" v="0" actId="478"/>
          <ac:picMkLst>
            <pc:docMk/>
            <pc:sldMk cId="2923160830" sldId="563"/>
            <ac:picMk id="7" creationId="{643D676C-9987-6F58-DE73-548AA7AFECC2}"/>
          </ac:picMkLst>
        </pc:picChg>
        <pc:picChg chg="del">
          <ac:chgData name="Torben Bach" userId="7f6bd939-09b4-4aa8-920b-e38d6dc63322" providerId="ADAL" clId="{950445E9-8555-44BF-A218-647D1EF8AAED}" dt="2023-05-25T07:12:43.047" v="3" actId="478"/>
          <ac:picMkLst>
            <pc:docMk/>
            <pc:sldMk cId="2923160830" sldId="563"/>
            <ac:picMk id="8" creationId="{0E21F3D0-AF43-4398-9FFD-6CFC908ABEE6}"/>
          </ac:picMkLst>
        </pc:picChg>
        <pc:picChg chg="add mod ord">
          <ac:chgData name="Torben Bach" userId="7f6bd939-09b4-4aa8-920b-e38d6dc63322" providerId="ADAL" clId="{950445E9-8555-44BF-A218-647D1EF8AAED}" dt="2023-05-25T07:19:14.841" v="26" actId="26606"/>
          <ac:picMkLst>
            <pc:docMk/>
            <pc:sldMk cId="2923160830" sldId="563"/>
            <ac:picMk id="9" creationId="{AEB23E7A-718E-07D7-FABE-8CAE7D62AD3E}"/>
          </ac:picMkLst>
        </pc:picChg>
        <pc:picChg chg="del mod">
          <ac:chgData name="Torben Bach" userId="7f6bd939-09b4-4aa8-920b-e38d6dc63322" providerId="ADAL" clId="{950445E9-8555-44BF-A218-647D1EF8AAED}" dt="2023-05-25T07:13:18.748" v="8" actId="478"/>
          <ac:picMkLst>
            <pc:docMk/>
            <pc:sldMk cId="2923160830" sldId="563"/>
            <ac:picMk id="10" creationId="{33910016-C56D-FC25-FE16-F78B219A108A}"/>
          </ac:picMkLst>
        </pc:picChg>
        <pc:picChg chg="add mod">
          <ac:chgData name="Torben Bach" userId="7f6bd939-09b4-4aa8-920b-e38d6dc63322" providerId="ADAL" clId="{950445E9-8555-44BF-A218-647D1EF8AAED}" dt="2023-05-25T07:19:14.841" v="26" actId="26606"/>
          <ac:picMkLst>
            <pc:docMk/>
            <pc:sldMk cId="2923160830" sldId="563"/>
            <ac:picMk id="12" creationId="{289B9A39-F723-939F-72F3-9E54D6504173}"/>
          </ac:picMkLst>
        </pc:picChg>
        <pc:picChg chg="add mod">
          <ac:chgData name="Torben Bach" userId="7f6bd939-09b4-4aa8-920b-e38d6dc63322" providerId="ADAL" clId="{950445E9-8555-44BF-A218-647D1EF8AAED}" dt="2023-05-25T07:19:14.841" v="26" actId="26606"/>
          <ac:picMkLst>
            <pc:docMk/>
            <pc:sldMk cId="2923160830" sldId="563"/>
            <ac:picMk id="14" creationId="{7EC874FF-683E-154C-921A-BE3080D6AFA5}"/>
          </ac:picMkLst>
        </pc:picChg>
        <pc:picChg chg="add mod">
          <ac:chgData name="Torben Bach" userId="7f6bd939-09b4-4aa8-920b-e38d6dc63322" providerId="ADAL" clId="{950445E9-8555-44BF-A218-647D1EF8AAED}" dt="2023-05-25T07:19:14.841" v="26" actId="26606"/>
          <ac:picMkLst>
            <pc:docMk/>
            <pc:sldMk cId="2923160830" sldId="563"/>
            <ac:picMk id="16" creationId="{AD9355B5-ED55-82EC-1C5A-8053DC3FF3A1}"/>
          </ac:picMkLst>
        </pc:picChg>
        <pc:picChg chg="add mod ord">
          <ac:chgData name="Torben Bach" userId="7f6bd939-09b4-4aa8-920b-e38d6dc63322" providerId="ADAL" clId="{950445E9-8555-44BF-A218-647D1EF8AAED}" dt="2023-05-25T07:19:14.841" v="26" actId="26606"/>
          <ac:picMkLst>
            <pc:docMk/>
            <pc:sldMk cId="2923160830" sldId="563"/>
            <ac:picMk id="18" creationId="{BDC5E830-85AB-F7D8-8A0C-03B11CB42AF7}"/>
          </ac:picMkLst>
        </pc:picChg>
        <pc:picChg chg="add mod ord">
          <ac:chgData name="Torben Bach" userId="7f6bd939-09b4-4aa8-920b-e38d6dc63322" providerId="ADAL" clId="{950445E9-8555-44BF-A218-647D1EF8AAED}" dt="2023-05-25T07:19:14.841" v="26" actId="26606"/>
          <ac:picMkLst>
            <pc:docMk/>
            <pc:sldMk cId="2923160830" sldId="563"/>
            <ac:picMk id="20" creationId="{15F64D6D-A8A0-629F-80F5-9FE12E1D6593}"/>
          </ac:picMkLst>
        </pc:picChg>
        <pc:picChg chg="add mod">
          <ac:chgData name="Torben Bach" userId="7f6bd939-09b4-4aa8-920b-e38d6dc63322" providerId="ADAL" clId="{950445E9-8555-44BF-A218-647D1EF8AAED}" dt="2023-05-25T07:19:14.841" v="26" actId="26606"/>
          <ac:picMkLst>
            <pc:docMk/>
            <pc:sldMk cId="2923160830" sldId="563"/>
            <ac:picMk id="22" creationId="{AA5DB970-6871-8D0B-E164-8B33D3752A57}"/>
          </ac:picMkLst>
        </pc:picChg>
        <pc:picChg chg="add mod">
          <ac:chgData name="Torben Bach" userId="7f6bd939-09b4-4aa8-920b-e38d6dc63322" providerId="ADAL" clId="{950445E9-8555-44BF-A218-647D1EF8AAED}" dt="2023-05-25T07:19:14.841" v="26" actId="26606"/>
          <ac:picMkLst>
            <pc:docMk/>
            <pc:sldMk cId="2923160830" sldId="563"/>
            <ac:picMk id="24" creationId="{A7D1BAAC-3D58-D4EC-594C-288A4D480D9C}"/>
          </ac:picMkLst>
        </pc:picChg>
      </pc:sldChg>
      <pc:sldChg chg="addSp delSp modSp mod">
        <pc:chgData name="Torben Bach" userId="7f6bd939-09b4-4aa8-920b-e38d6dc63322" providerId="ADAL" clId="{950445E9-8555-44BF-A218-647D1EF8AAED}" dt="2023-05-25T08:22:10.270" v="140" actId="1076"/>
        <pc:sldMkLst>
          <pc:docMk/>
          <pc:sldMk cId="402409613" sldId="564"/>
        </pc:sldMkLst>
        <pc:spChg chg="del">
          <ac:chgData name="Torben Bach" userId="7f6bd939-09b4-4aa8-920b-e38d6dc63322" providerId="ADAL" clId="{950445E9-8555-44BF-A218-647D1EF8AAED}" dt="2023-05-25T07:32:11.424" v="130" actId="478"/>
          <ac:spMkLst>
            <pc:docMk/>
            <pc:sldMk cId="402409613" sldId="564"/>
            <ac:spMk id="3" creationId="{925924E4-CA96-DAC2-AD18-D207591163F1}"/>
          </ac:spMkLst>
        </pc:spChg>
        <pc:spChg chg="del">
          <ac:chgData name="Torben Bach" userId="7f6bd939-09b4-4aa8-920b-e38d6dc63322" providerId="ADAL" clId="{950445E9-8555-44BF-A218-647D1EF8AAED}" dt="2023-05-25T07:32:07.592" v="129" actId="478"/>
          <ac:spMkLst>
            <pc:docMk/>
            <pc:sldMk cId="402409613" sldId="564"/>
            <ac:spMk id="4" creationId="{ED740E23-FAA5-3E08-A617-03CDDF453F2C}"/>
          </ac:spMkLst>
        </pc:spChg>
        <pc:spChg chg="mod">
          <ac:chgData name="Torben Bach" userId="7f6bd939-09b4-4aa8-920b-e38d6dc63322" providerId="ADAL" clId="{950445E9-8555-44BF-A218-647D1EF8AAED}" dt="2023-05-25T07:32:45.437" v="136" actId="20577"/>
          <ac:spMkLst>
            <pc:docMk/>
            <pc:sldMk cId="402409613" sldId="564"/>
            <ac:spMk id="5" creationId="{74977D2C-D3EF-BC6A-4050-8AD46582F101}"/>
          </ac:spMkLst>
        </pc:spChg>
        <pc:picChg chg="add mod">
          <ac:chgData name="Torben Bach" userId="7f6bd939-09b4-4aa8-920b-e38d6dc63322" providerId="ADAL" clId="{950445E9-8555-44BF-A218-647D1EF8AAED}" dt="2023-05-25T08:22:10.270" v="140" actId="1076"/>
          <ac:picMkLst>
            <pc:docMk/>
            <pc:sldMk cId="402409613" sldId="564"/>
            <ac:picMk id="3" creationId="{19BCDD59-B72B-FD88-B3C8-F21F8E2ACB3E}"/>
          </ac:picMkLst>
        </pc:picChg>
        <pc:picChg chg="add del mod">
          <ac:chgData name="Torben Bach" userId="7f6bd939-09b4-4aa8-920b-e38d6dc63322" providerId="ADAL" clId="{950445E9-8555-44BF-A218-647D1EF8AAED}" dt="2023-05-25T07:32:30.651" v="131" actId="478"/>
          <ac:picMkLst>
            <pc:docMk/>
            <pc:sldMk cId="402409613" sldId="564"/>
            <ac:picMk id="6" creationId="{2B1C001D-4238-AE17-74CB-5F3574C820E5}"/>
          </ac:picMkLst>
        </pc:picChg>
        <pc:picChg chg="add del mod">
          <ac:chgData name="Torben Bach" userId="7f6bd939-09b4-4aa8-920b-e38d6dc63322" providerId="ADAL" clId="{950445E9-8555-44BF-A218-647D1EF8AAED}" dt="2023-05-25T08:21:43.017" v="137" actId="478"/>
          <ac:picMkLst>
            <pc:docMk/>
            <pc:sldMk cId="402409613" sldId="564"/>
            <ac:picMk id="7" creationId="{0B3B1CDD-9949-095F-516A-6A7B25888BA5}"/>
          </ac:picMkLst>
        </pc:picChg>
        <pc:picChg chg="add mod">
          <ac:chgData name="Torben Bach" userId="7f6bd939-09b4-4aa8-920b-e38d6dc63322" providerId="ADAL" clId="{950445E9-8555-44BF-A218-647D1EF8AAED}" dt="2023-05-25T07:32:41.017" v="135" actId="1076"/>
          <ac:picMkLst>
            <pc:docMk/>
            <pc:sldMk cId="402409613" sldId="564"/>
            <ac:picMk id="1026" creationId="{6AFD7B34-1BBB-DCC4-BE36-D30F462F54FF}"/>
          </ac:picMkLst>
        </pc:picChg>
      </pc:sldChg>
      <pc:sldChg chg="delSp del mod">
        <pc:chgData name="Torben Bach" userId="7f6bd939-09b4-4aa8-920b-e38d6dc63322" providerId="ADAL" clId="{950445E9-8555-44BF-A218-647D1EF8AAED}" dt="2023-05-25T07:22:52.676" v="114" actId="47"/>
        <pc:sldMkLst>
          <pc:docMk/>
          <pc:sldMk cId="1130619921" sldId="565"/>
        </pc:sldMkLst>
        <pc:spChg chg="del">
          <ac:chgData name="Torben Bach" userId="7f6bd939-09b4-4aa8-920b-e38d6dc63322" providerId="ADAL" clId="{950445E9-8555-44BF-A218-647D1EF8AAED}" dt="2023-05-25T07:22:48.918" v="113" actId="478"/>
          <ac:spMkLst>
            <pc:docMk/>
            <pc:sldMk cId="1130619921" sldId="565"/>
            <ac:spMk id="9" creationId="{E524EA51-B97F-9662-0362-07110F7F28C2}"/>
          </ac:spMkLst>
        </pc:spChg>
      </pc:sldChg>
      <pc:sldChg chg="del">
        <pc:chgData name="Torben Bach" userId="7f6bd939-09b4-4aa8-920b-e38d6dc63322" providerId="ADAL" clId="{950445E9-8555-44BF-A218-647D1EF8AAED}" dt="2023-05-25T07:22:55.339" v="115" actId="47"/>
        <pc:sldMkLst>
          <pc:docMk/>
          <pc:sldMk cId="2981995800" sldId="56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B2D9DB-FD32-6449-91C3-5F7EBE7A76BF}" type="datetimeFigureOut">
              <a:rPr lang="en-US" smtClean="0"/>
              <a:t>5/25/2023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9B1E10-D4D8-954D-9994-3B8D6A16D36A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521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431424" y="6530017"/>
            <a:ext cx="3694386" cy="365125"/>
          </a:xfrm>
          <a:prstGeom prst="rect">
            <a:avLst/>
          </a:prstGeom>
        </p:spPr>
        <p:txBody>
          <a:bodyPr/>
          <a:lstStyle/>
          <a:p>
            <a:endParaRPr lang="da-DK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8200" y="6530018"/>
            <a:ext cx="3510455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da-DK" noProof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208580" y="6530017"/>
            <a:ext cx="1487214" cy="365125"/>
          </a:xfrm>
          <a:prstGeom prst="rect">
            <a:avLst/>
          </a:prstGeom>
        </p:spPr>
        <p:txBody>
          <a:bodyPr/>
          <a:lstStyle/>
          <a:p>
            <a:fld id="{E0B2632C-56A2-E049-82CF-AFB420B2C11A}" type="slidenum">
              <a:rPr lang="da-DK" noProof="0" smtClean="0"/>
              <a:t>‹nr.›</a:t>
            </a:fld>
            <a:endParaRPr lang="da-DK" noProof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6151D9-BC88-B949-A29F-72BF216668D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68230" y="1809697"/>
            <a:ext cx="2318600" cy="3091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5311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Two Conten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47D1280-D968-9D45-B1BB-CB9956BC09F0}"/>
              </a:ext>
            </a:extLst>
          </p:cNvPr>
          <p:cNvSpPr/>
          <p:nvPr userDrawn="1"/>
        </p:nvSpPr>
        <p:spPr>
          <a:xfrm flipV="1">
            <a:off x="1" y="6519040"/>
            <a:ext cx="12192000" cy="38708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9C810F5-46A8-B246-8DC8-2C262E7C290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19373" y="6608963"/>
            <a:ext cx="1134427" cy="1938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noProof="0"/>
              <a:t>Klik for at redigere i master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2984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noProof="0"/>
              <a:t>Klik for at redigere i master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2984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noProof="0"/>
              <a:t>Klik for at redigere i master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31424" y="6530017"/>
            <a:ext cx="3694386" cy="365125"/>
          </a:xfrm>
          <a:prstGeom prst="rect">
            <a:avLst/>
          </a:prstGeom>
        </p:spPr>
        <p:txBody>
          <a:bodyPr/>
          <a:lstStyle/>
          <a:p>
            <a:endParaRPr lang="da-DK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8200" y="6530018"/>
            <a:ext cx="3510455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da-DK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08580" y="6530017"/>
            <a:ext cx="1487214" cy="365125"/>
          </a:xfrm>
          <a:prstGeom prst="rect">
            <a:avLst/>
          </a:prstGeom>
        </p:spPr>
        <p:txBody>
          <a:bodyPr/>
          <a:lstStyle/>
          <a:p>
            <a:fld id="{E0B2632C-56A2-E049-82CF-AFB420B2C11A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498909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noProof="0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noProof="0"/>
              <a:t>Klik for at redigere i master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a-DK" noProof="0"/>
              <a:t>Klik for at redigere i master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noProof="0"/>
              <a:t>Klik for at redigere i master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a-DK" noProof="0"/>
              <a:t>Klik for at redigere i master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431424" y="6530017"/>
            <a:ext cx="3694386" cy="365125"/>
          </a:xfrm>
          <a:prstGeom prst="rect">
            <a:avLst/>
          </a:prstGeom>
        </p:spPr>
        <p:txBody>
          <a:bodyPr/>
          <a:lstStyle/>
          <a:p>
            <a:endParaRPr lang="da-DK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8200" y="6530018"/>
            <a:ext cx="3510455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da-DK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08580" y="6530017"/>
            <a:ext cx="1487214" cy="365125"/>
          </a:xfrm>
          <a:prstGeom prst="rect">
            <a:avLst/>
          </a:prstGeom>
        </p:spPr>
        <p:txBody>
          <a:bodyPr/>
          <a:lstStyle/>
          <a:p>
            <a:fld id="{E0B2632C-56A2-E049-82CF-AFB420B2C11A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11609271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noProof="0"/>
              <a:t>Klik for at redigere i master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431424" y="6530017"/>
            <a:ext cx="3694386" cy="365125"/>
          </a:xfrm>
          <a:prstGeom prst="rect">
            <a:avLst/>
          </a:prstGeom>
        </p:spPr>
        <p:txBody>
          <a:bodyPr/>
          <a:lstStyle/>
          <a:p>
            <a:endParaRPr lang="da-DK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200" y="6530018"/>
            <a:ext cx="3510455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da-DK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208580" y="6530017"/>
            <a:ext cx="1487214" cy="365125"/>
          </a:xfrm>
          <a:prstGeom prst="rect">
            <a:avLst/>
          </a:prstGeom>
        </p:spPr>
        <p:txBody>
          <a:bodyPr/>
          <a:lstStyle/>
          <a:p>
            <a:fld id="{E0B2632C-56A2-E049-82CF-AFB420B2C11A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1814198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1_Title Only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192CFCB6-C757-6F43-B258-FACF775061A6}"/>
              </a:ext>
            </a:extLst>
          </p:cNvPr>
          <p:cNvSpPr/>
          <p:nvPr userDrawn="1"/>
        </p:nvSpPr>
        <p:spPr>
          <a:xfrm flipV="1">
            <a:off x="1" y="6519040"/>
            <a:ext cx="12192000" cy="38708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9AD1D51-54BC-5D44-965E-583CD5574B7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19373" y="6608963"/>
            <a:ext cx="1134427" cy="1938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noProof="0"/>
              <a:t>Klik for at redigere i master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431424" y="6530017"/>
            <a:ext cx="3694386" cy="365125"/>
          </a:xfrm>
          <a:prstGeom prst="rect">
            <a:avLst/>
          </a:prstGeom>
        </p:spPr>
        <p:txBody>
          <a:bodyPr/>
          <a:lstStyle/>
          <a:p>
            <a:endParaRPr lang="da-DK" noProof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8200" y="6530018"/>
            <a:ext cx="3510455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da-DK" noProof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208580" y="6530017"/>
            <a:ext cx="1487214" cy="365125"/>
          </a:xfrm>
          <a:prstGeom prst="rect">
            <a:avLst/>
          </a:prstGeom>
        </p:spPr>
        <p:txBody>
          <a:bodyPr/>
          <a:lstStyle/>
          <a:p>
            <a:fld id="{E0B2632C-56A2-E049-82CF-AFB420B2C11A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15399343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12411E-ECB9-074F-A728-5B0A4D24141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0"/>
            <a:ext cx="12192000" cy="6894513"/>
          </a:xfrm>
        </p:spPr>
        <p:txBody>
          <a:bodyPr/>
          <a:lstStyle/>
          <a:p>
            <a:pPr lvl="0"/>
            <a:r>
              <a:rPr lang="da-DK" noProof="0"/>
              <a:t>Klik for at redigere i master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431424" y="6530017"/>
            <a:ext cx="3694386" cy="365125"/>
          </a:xfrm>
          <a:prstGeom prst="rect">
            <a:avLst/>
          </a:prstGeom>
        </p:spPr>
        <p:txBody>
          <a:bodyPr/>
          <a:lstStyle/>
          <a:p>
            <a:endParaRPr lang="da-DK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8200" y="6530018"/>
            <a:ext cx="3510455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da-DK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208580" y="6530017"/>
            <a:ext cx="1487214" cy="365125"/>
          </a:xfrm>
          <a:prstGeom prst="rect">
            <a:avLst/>
          </a:prstGeom>
        </p:spPr>
        <p:txBody>
          <a:bodyPr/>
          <a:lstStyle/>
          <a:p>
            <a:fld id="{E0B2632C-56A2-E049-82CF-AFB420B2C11A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12541759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_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A76E1D0-84DC-7641-A425-F6A30FDD694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0"/>
            <a:ext cx="12192000" cy="6905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noProof="0"/>
              <a:t>Klik for at redigere i master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300C003-2C31-0F41-937C-13E25C93001E}"/>
              </a:ext>
            </a:extLst>
          </p:cNvPr>
          <p:cNvSpPr/>
          <p:nvPr userDrawn="1"/>
        </p:nvSpPr>
        <p:spPr>
          <a:xfrm flipV="1">
            <a:off x="1" y="6519040"/>
            <a:ext cx="12192000" cy="38708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38AB4D1-C068-4947-A1CB-57C642B0F8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19373" y="6608963"/>
            <a:ext cx="1134427" cy="193858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431424" y="6530017"/>
            <a:ext cx="3694386" cy="365125"/>
          </a:xfrm>
          <a:prstGeom prst="rect">
            <a:avLst/>
          </a:prstGeom>
        </p:spPr>
        <p:txBody>
          <a:bodyPr/>
          <a:lstStyle/>
          <a:p>
            <a:endParaRPr lang="da-DK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8200" y="6530018"/>
            <a:ext cx="3510455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da-DK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208580" y="6530017"/>
            <a:ext cx="1487214" cy="365125"/>
          </a:xfrm>
          <a:prstGeom prst="rect">
            <a:avLst/>
          </a:prstGeom>
        </p:spPr>
        <p:txBody>
          <a:bodyPr/>
          <a:lstStyle/>
          <a:p>
            <a:fld id="{E0B2632C-56A2-E049-82CF-AFB420B2C11A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3082922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Blan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7160632-2434-C947-BE53-3A24E7517E8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0" y="0"/>
            <a:ext cx="12192000" cy="6905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noProof="0"/>
              <a:t>Klik for at redigere i master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AEF8C20-93EC-C042-A4B3-5D56EAED7588}"/>
              </a:ext>
            </a:extLst>
          </p:cNvPr>
          <p:cNvSpPr/>
          <p:nvPr userDrawn="1"/>
        </p:nvSpPr>
        <p:spPr>
          <a:xfrm flipV="1">
            <a:off x="1" y="6519040"/>
            <a:ext cx="12192000" cy="38708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A8C1A77-B179-874B-BEBD-8DCEF6FD6B2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19373" y="6608963"/>
            <a:ext cx="1134427" cy="193858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431424" y="6530017"/>
            <a:ext cx="3694386" cy="365125"/>
          </a:xfrm>
          <a:prstGeom prst="rect">
            <a:avLst/>
          </a:prstGeom>
        </p:spPr>
        <p:txBody>
          <a:bodyPr/>
          <a:lstStyle/>
          <a:p>
            <a:endParaRPr lang="da-DK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8200" y="6530018"/>
            <a:ext cx="3510455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da-DK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208580" y="6530017"/>
            <a:ext cx="1487214" cy="365125"/>
          </a:xfrm>
          <a:prstGeom prst="rect">
            <a:avLst/>
          </a:prstGeom>
        </p:spPr>
        <p:txBody>
          <a:bodyPr/>
          <a:lstStyle/>
          <a:p>
            <a:fld id="{E0B2632C-56A2-E049-82CF-AFB420B2C11A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55811875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da-DK" noProof="0"/>
              <a:t>Klik for at redigere i master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457200"/>
            <a:ext cx="6172200" cy="5698271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  <a:lvl2pPr>
              <a:defRPr sz="28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noProof="0"/>
              <a:t>Klik for at redigere i master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4098073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noProof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31424" y="6530017"/>
            <a:ext cx="3694386" cy="365125"/>
          </a:xfrm>
          <a:prstGeom prst="rect">
            <a:avLst/>
          </a:prstGeom>
        </p:spPr>
        <p:txBody>
          <a:bodyPr/>
          <a:lstStyle/>
          <a:p>
            <a:endParaRPr lang="da-DK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8200" y="6530018"/>
            <a:ext cx="3510455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da-DK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08580" y="6530017"/>
            <a:ext cx="1487214" cy="365125"/>
          </a:xfrm>
          <a:prstGeom prst="rect">
            <a:avLst/>
          </a:prstGeom>
        </p:spPr>
        <p:txBody>
          <a:bodyPr/>
          <a:lstStyle/>
          <a:p>
            <a:fld id="{E0B2632C-56A2-E049-82CF-AFB420B2C11A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13840030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1_Content with Captio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5FB9973-8684-C04D-881A-623D860539F8}"/>
              </a:ext>
            </a:extLst>
          </p:cNvPr>
          <p:cNvSpPr/>
          <p:nvPr userDrawn="1"/>
        </p:nvSpPr>
        <p:spPr>
          <a:xfrm flipV="1">
            <a:off x="1" y="6519040"/>
            <a:ext cx="12192000" cy="38708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8F0485B-2921-7841-8D87-11864E98402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19373" y="6608963"/>
            <a:ext cx="1134427" cy="1938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da-DK" noProof="0"/>
              <a:t>Klik for at redigere i master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457200"/>
            <a:ext cx="6172200" cy="5698271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noProof="0"/>
              <a:t>Klik for at redigere i master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4098073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noProof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31424" y="6530017"/>
            <a:ext cx="3694386" cy="365125"/>
          </a:xfrm>
          <a:prstGeom prst="rect">
            <a:avLst/>
          </a:prstGeom>
        </p:spPr>
        <p:txBody>
          <a:bodyPr/>
          <a:lstStyle/>
          <a:p>
            <a:endParaRPr lang="da-DK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8200" y="6530018"/>
            <a:ext cx="3510455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da-DK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08580" y="6530017"/>
            <a:ext cx="1487214" cy="365125"/>
          </a:xfrm>
          <a:prstGeom prst="rect">
            <a:avLst/>
          </a:prstGeom>
        </p:spPr>
        <p:txBody>
          <a:bodyPr/>
          <a:lstStyle/>
          <a:p>
            <a:fld id="{E0B2632C-56A2-E049-82CF-AFB420B2C11A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15304118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da-DK" noProof="0"/>
              <a:t>Klik for at redigere i master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457200"/>
            <a:ext cx="6172200" cy="5698271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noProof="0"/>
              <a:t>Klik på ikonet for at tilføje et billede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4098073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noProof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31424" y="6530017"/>
            <a:ext cx="3694386" cy="365125"/>
          </a:xfrm>
          <a:prstGeom prst="rect">
            <a:avLst/>
          </a:prstGeom>
        </p:spPr>
        <p:txBody>
          <a:bodyPr/>
          <a:lstStyle/>
          <a:p>
            <a:endParaRPr lang="da-DK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8200" y="6530018"/>
            <a:ext cx="3510455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da-DK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08580" y="6530017"/>
            <a:ext cx="1487214" cy="365125"/>
          </a:xfrm>
          <a:prstGeom prst="rect">
            <a:avLst/>
          </a:prstGeom>
        </p:spPr>
        <p:txBody>
          <a:bodyPr/>
          <a:lstStyle/>
          <a:p>
            <a:fld id="{E0B2632C-56A2-E049-82CF-AFB420B2C11A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1544401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2_Blan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F5D77CE-5A8E-E34D-A303-B14395A4C59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968228" y="1809698"/>
            <a:ext cx="2318601" cy="309146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431424" y="6530017"/>
            <a:ext cx="3694386" cy="365125"/>
          </a:xfrm>
          <a:prstGeom prst="rect">
            <a:avLst/>
          </a:prstGeom>
        </p:spPr>
        <p:txBody>
          <a:bodyPr/>
          <a:lstStyle/>
          <a:p>
            <a:endParaRPr lang="da-DK" noProof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8200" y="6530018"/>
            <a:ext cx="3510455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da-DK" noProof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208580" y="6530017"/>
            <a:ext cx="1487214" cy="365125"/>
          </a:xfrm>
          <a:prstGeom prst="rect">
            <a:avLst/>
          </a:prstGeom>
        </p:spPr>
        <p:txBody>
          <a:bodyPr/>
          <a:lstStyle/>
          <a:p>
            <a:fld id="{E0B2632C-56A2-E049-82CF-AFB420B2C11A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25097872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1_Picture with Captio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5FA4E1B4-87CF-9242-854A-A7A1B56EE87C}"/>
              </a:ext>
            </a:extLst>
          </p:cNvPr>
          <p:cNvSpPr/>
          <p:nvPr userDrawn="1"/>
        </p:nvSpPr>
        <p:spPr>
          <a:xfrm flipV="1">
            <a:off x="1" y="6519040"/>
            <a:ext cx="12192000" cy="38708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F431180-B418-DC4D-9F54-A827977CA23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19373" y="6608963"/>
            <a:ext cx="1134427" cy="1938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da-DK" noProof="0"/>
              <a:t>Klik for at redigere i master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457200"/>
            <a:ext cx="6172200" cy="5698271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noProof="0"/>
              <a:t>Klik på ikonet for at tilføje et billede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399"/>
            <a:ext cx="3932237" cy="4098073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noProof="0"/>
              <a:t>Klik for at redigere i master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31424" y="6530017"/>
            <a:ext cx="3694386" cy="365125"/>
          </a:xfrm>
          <a:prstGeom prst="rect">
            <a:avLst/>
          </a:prstGeom>
        </p:spPr>
        <p:txBody>
          <a:bodyPr/>
          <a:lstStyle/>
          <a:p>
            <a:endParaRPr lang="da-DK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8200" y="6530018"/>
            <a:ext cx="3510455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da-DK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08580" y="6530017"/>
            <a:ext cx="1487214" cy="365125"/>
          </a:xfrm>
          <a:prstGeom prst="rect">
            <a:avLst/>
          </a:prstGeom>
        </p:spPr>
        <p:txBody>
          <a:bodyPr/>
          <a:lstStyle/>
          <a:p>
            <a:fld id="{E0B2632C-56A2-E049-82CF-AFB420B2C11A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18270078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noProof="0"/>
              <a:t>Klik for at redigere i master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noProof="0"/>
              <a:t>Klik for at redigere i master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31424" y="6530017"/>
            <a:ext cx="3694386" cy="365125"/>
          </a:xfrm>
          <a:prstGeom prst="rect">
            <a:avLst/>
          </a:prstGeom>
        </p:spPr>
        <p:txBody>
          <a:bodyPr/>
          <a:lstStyle/>
          <a:p>
            <a:endParaRPr lang="da-DK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8200" y="6530018"/>
            <a:ext cx="3510455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da-DK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08580" y="6530017"/>
            <a:ext cx="1487214" cy="365125"/>
          </a:xfrm>
          <a:prstGeom prst="rect">
            <a:avLst/>
          </a:prstGeom>
        </p:spPr>
        <p:txBody>
          <a:bodyPr/>
          <a:lstStyle/>
          <a:p>
            <a:fld id="{E0B2632C-56A2-E049-82CF-AFB420B2C11A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1246986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1_Title and Vertical Tex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F7E57DB-0654-8244-AB71-E7618489A491}"/>
              </a:ext>
            </a:extLst>
          </p:cNvPr>
          <p:cNvSpPr/>
          <p:nvPr userDrawn="1"/>
        </p:nvSpPr>
        <p:spPr>
          <a:xfrm flipV="1">
            <a:off x="1" y="6519040"/>
            <a:ext cx="12192000" cy="38708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3548E18-8ECD-064D-B066-1DA70BB43A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19373" y="6608963"/>
            <a:ext cx="1134427" cy="1938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noProof="0"/>
              <a:t>Klik for at redigere i master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noProof="0"/>
              <a:t>Klik for at redigere i master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31424" y="6530017"/>
            <a:ext cx="3694386" cy="365125"/>
          </a:xfrm>
          <a:prstGeom prst="rect">
            <a:avLst/>
          </a:prstGeom>
        </p:spPr>
        <p:txBody>
          <a:bodyPr/>
          <a:lstStyle/>
          <a:p>
            <a:endParaRPr lang="da-DK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8200" y="6530018"/>
            <a:ext cx="3510455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da-DK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08580" y="6530017"/>
            <a:ext cx="1487214" cy="365125"/>
          </a:xfrm>
          <a:prstGeom prst="rect">
            <a:avLst/>
          </a:prstGeom>
        </p:spPr>
        <p:txBody>
          <a:bodyPr/>
          <a:lstStyle/>
          <a:p>
            <a:fld id="{E0B2632C-56A2-E049-82CF-AFB420B2C11A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420923064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 noProof="0"/>
              <a:t>Klik for at redigere i master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 noProof="0"/>
              <a:t>Klik for at redigere i master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31424" y="6530017"/>
            <a:ext cx="3694386" cy="365125"/>
          </a:xfrm>
          <a:prstGeom prst="rect">
            <a:avLst/>
          </a:prstGeom>
        </p:spPr>
        <p:txBody>
          <a:bodyPr/>
          <a:lstStyle/>
          <a:p>
            <a:endParaRPr lang="da-DK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8200" y="6530018"/>
            <a:ext cx="3510455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da-DK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08580" y="6530017"/>
            <a:ext cx="1487214" cy="365125"/>
          </a:xfrm>
          <a:prstGeom prst="rect">
            <a:avLst/>
          </a:prstGeom>
        </p:spPr>
        <p:txBody>
          <a:bodyPr/>
          <a:lstStyle/>
          <a:p>
            <a:fld id="{E0B2632C-56A2-E049-82CF-AFB420B2C11A}" type="slidenum">
              <a:rPr lang="da-DK" noProof="0" smtClean="0"/>
              <a:t>‹nr.›</a:t>
            </a:fld>
            <a:endParaRPr lang="da-DK" noProof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4B96CD0-DAFF-5F4F-B15C-912F1871582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5400000">
            <a:off x="298782" y="2653419"/>
            <a:ext cx="926436" cy="1235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17574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Vertical Title and Tex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noProof="0"/>
              <a:t>Klik for at redigere i master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a-DK" noProof="0"/>
              <a:t>Klik for at redigere i master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31424" y="6530017"/>
            <a:ext cx="3694386" cy="365125"/>
          </a:xfrm>
          <a:prstGeom prst="rect">
            <a:avLst/>
          </a:prstGeom>
        </p:spPr>
        <p:txBody>
          <a:bodyPr/>
          <a:lstStyle/>
          <a:p>
            <a:endParaRPr lang="da-DK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8200" y="6530018"/>
            <a:ext cx="3510455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da-DK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08580" y="6530017"/>
            <a:ext cx="1487214" cy="365125"/>
          </a:xfrm>
          <a:prstGeom prst="rect">
            <a:avLst/>
          </a:prstGeom>
        </p:spPr>
        <p:txBody>
          <a:bodyPr/>
          <a:lstStyle/>
          <a:p>
            <a:fld id="{E0B2632C-56A2-E049-82CF-AFB420B2C11A}" type="slidenum">
              <a:rPr lang="da-DK" noProof="0" smtClean="0"/>
              <a:t>‹nr.›</a:t>
            </a:fld>
            <a:endParaRPr lang="da-DK" noProof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6261327-1EA8-FA45-93CA-19E51BD069D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5400000">
            <a:off x="298782" y="2653419"/>
            <a:ext cx="926436" cy="1235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272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5542F9E-87A2-BE48-8289-998D8A44444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15965" y="4492487"/>
            <a:ext cx="1468387" cy="1957849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456761"/>
            <a:ext cx="10515600" cy="391098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noProof="0"/>
              <a:t>Klik for at redigere i master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431424" y="6530017"/>
            <a:ext cx="3694386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8200" y="6530018"/>
            <a:ext cx="3510455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da-DK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63757" y="6530017"/>
            <a:ext cx="159757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0B2632C-56A2-E049-82CF-AFB420B2C11A}" type="slidenum">
              <a:rPr lang="da-DK" noProof="0" smtClean="0"/>
              <a:pPr/>
              <a:t>‹nr.›</a:t>
            </a:fld>
            <a:endParaRPr lang="da-DK" noProof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653B9B6C-6099-9541-944E-B0F711AF3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3395"/>
            <a:ext cx="10515600" cy="1636294"/>
          </a:xfrm>
        </p:spPr>
        <p:txBody>
          <a:bodyPr anchor="t" anchorCtr="1"/>
          <a:lstStyle>
            <a:lvl1pPr>
              <a:defRPr b="1" i="0" baseline="0"/>
            </a:lvl1pPr>
          </a:lstStyle>
          <a:p>
            <a:r>
              <a:rPr lang="da-DK" noProof="0"/>
              <a:t>Klik for at redigere i master</a:t>
            </a:r>
          </a:p>
        </p:txBody>
      </p:sp>
    </p:spTree>
    <p:extLst>
      <p:ext uri="{BB962C8B-B14F-4D97-AF65-F5344CB8AC3E}">
        <p14:creationId xmlns:p14="http://schemas.microsoft.com/office/powerpoint/2010/main" val="1890588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2456761"/>
            <a:ext cx="10515600" cy="3910988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noProof="0"/>
              <a:t>Klik for at redigere i master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431424" y="6530017"/>
            <a:ext cx="3694386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da-DK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8200" y="6530018"/>
            <a:ext cx="3510455" cy="365125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endParaRPr lang="da-DK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63757" y="6530017"/>
            <a:ext cx="159757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0B2632C-56A2-E049-82CF-AFB420B2C11A}" type="slidenum">
              <a:rPr lang="da-DK" noProof="0" smtClean="0"/>
              <a:pPr/>
              <a:t>‹nr.›</a:t>
            </a:fld>
            <a:endParaRPr lang="da-DK" noProof="0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653B9B6C-6099-9541-944E-B0F711AF3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3395"/>
            <a:ext cx="10515600" cy="1636294"/>
          </a:xfrm>
        </p:spPr>
        <p:txBody>
          <a:bodyPr anchor="t" anchorCtr="1"/>
          <a:lstStyle>
            <a:lvl1pPr>
              <a:defRPr b="1" i="0" baseline="0">
                <a:solidFill>
                  <a:schemeClr val="bg1"/>
                </a:solidFill>
              </a:defRPr>
            </a:lvl1pPr>
          </a:lstStyle>
          <a:p>
            <a:r>
              <a:rPr lang="da-DK" noProof="0"/>
              <a:t>Klik for at redigere i master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D78E2AF-562A-3745-AC6C-4871AE9DEF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15965" y="4492488"/>
            <a:ext cx="1468388" cy="195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856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578329"/>
            <a:ext cx="10591800" cy="2387600"/>
          </a:xfrm>
        </p:spPr>
        <p:txBody>
          <a:bodyPr anchor="b"/>
          <a:lstStyle>
            <a:lvl1pPr algn="ctr">
              <a:defRPr sz="6000">
                <a:solidFill>
                  <a:schemeClr val="tx1"/>
                </a:solidFill>
                <a:effectLst/>
              </a:defRPr>
            </a:lvl1pPr>
          </a:lstStyle>
          <a:p>
            <a:r>
              <a:rPr lang="da-DK" noProof="0"/>
              <a:t>Klik for at redigere i master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092211"/>
            <a:ext cx="10591800" cy="308825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noProof="0"/>
              <a:t>Klik for at redigere i master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431424" y="6530017"/>
            <a:ext cx="3694386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da-DK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8200" y="6530018"/>
            <a:ext cx="3510455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endParaRPr lang="da-DK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63757" y="6530017"/>
            <a:ext cx="159757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0B2632C-56A2-E049-82CF-AFB420B2C11A}" type="slidenum">
              <a:rPr lang="da-DK" noProof="0" smtClean="0"/>
              <a:pPr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2696200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3_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EF37D4A-646A-2C4D-8044-A2D983FA2585}"/>
              </a:ext>
            </a:extLst>
          </p:cNvPr>
          <p:cNvSpPr/>
          <p:nvPr userDrawn="1"/>
        </p:nvSpPr>
        <p:spPr>
          <a:xfrm flipV="1">
            <a:off x="1" y="6519040"/>
            <a:ext cx="12192000" cy="38708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EF928EA3-99D1-3841-A33B-501DC7A9CD6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19373" y="6608963"/>
            <a:ext cx="1134427" cy="1938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578329"/>
            <a:ext cx="105918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  <a:effectLst/>
              </a:defRPr>
            </a:lvl1pPr>
          </a:lstStyle>
          <a:p>
            <a:r>
              <a:rPr lang="da-DK" noProof="0"/>
              <a:t>Klik for at redigere i master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3092211"/>
            <a:ext cx="10591800" cy="308825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noProof="0"/>
              <a:t>Klik for at redigere i master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431424" y="6530017"/>
            <a:ext cx="3694386" cy="36512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da-DK" noProof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8200" y="6530018"/>
            <a:ext cx="3510455" cy="365125"/>
          </a:xfrm>
          <a:prstGeom prst="rect">
            <a:avLst/>
          </a:prstGeom>
        </p:spPr>
        <p:txBody>
          <a:bodyPr/>
          <a:lstStyle>
            <a:lvl1pPr algn="l">
              <a:defRPr sz="1400">
                <a:solidFill>
                  <a:schemeClr val="bg1"/>
                </a:solidFill>
              </a:defRPr>
            </a:lvl1pPr>
          </a:lstStyle>
          <a:p>
            <a:endParaRPr lang="da-DK" noProof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263757" y="6530017"/>
            <a:ext cx="1597574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E0B2632C-56A2-E049-82CF-AFB420B2C11A}" type="slidenum">
              <a:rPr lang="da-DK" noProof="0" smtClean="0"/>
              <a:pPr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21127898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541951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da-DK" noProof="0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580483"/>
            <a:ext cx="10515600" cy="250916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noProof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31424" y="6530017"/>
            <a:ext cx="3694386" cy="365125"/>
          </a:xfrm>
          <a:prstGeom prst="rect">
            <a:avLst/>
          </a:prstGeom>
        </p:spPr>
        <p:txBody>
          <a:bodyPr/>
          <a:lstStyle/>
          <a:p>
            <a:endParaRPr lang="da-DK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8200" y="6530018"/>
            <a:ext cx="3510455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da-DK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08580" y="6530017"/>
            <a:ext cx="1487214" cy="365125"/>
          </a:xfrm>
          <a:prstGeom prst="rect">
            <a:avLst/>
          </a:prstGeom>
        </p:spPr>
        <p:txBody>
          <a:bodyPr/>
          <a:lstStyle/>
          <a:p>
            <a:fld id="{E0B2632C-56A2-E049-82CF-AFB420B2C11A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423375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1_Section Head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B1BB4D2-14A8-B246-9D9F-1C26A3CEA853}"/>
              </a:ext>
            </a:extLst>
          </p:cNvPr>
          <p:cNvSpPr/>
          <p:nvPr userDrawn="1"/>
        </p:nvSpPr>
        <p:spPr>
          <a:xfrm flipV="1">
            <a:off x="1" y="6519040"/>
            <a:ext cx="12192000" cy="387085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FC8AB33-265B-334F-AA5B-F3FE87C035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19373" y="6608963"/>
            <a:ext cx="1134427" cy="1938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541951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da-DK" noProof="0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580483"/>
            <a:ext cx="10515600" cy="2509168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noProof="0"/>
              <a:t>Klik for at redigere i master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431424" y="6530017"/>
            <a:ext cx="3694386" cy="365125"/>
          </a:xfrm>
          <a:prstGeom prst="rect">
            <a:avLst/>
          </a:prstGeom>
        </p:spPr>
        <p:txBody>
          <a:bodyPr/>
          <a:lstStyle/>
          <a:p>
            <a:endParaRPr lang="da-DK"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8200" y="6530018"/>
            <a:ext cx="3510455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da-DK" noProof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08580" y="6530017"/>
            <a:ext cx="1487214" cy="365125"/>
          </a:xfrm>
          <a:prstGeom prst="rect">
            <a:avLst/>
          </a:prstGeom>
        </p:spPr>
        <p:txBody>
          <a:bodyPr/>
          <a:lstStyle/>
          <a:p>
            <a:fld id="{E0B2632C-56A2-E049-82CF-AFB420B2C11A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2743421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a-DK" noProof="0"/>
              <a:t>Klik for at redigere i master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298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a-DK" noProof="0"/>
              <a:t>Klik for at redigere i master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29848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da-DK" noProof="0"/>
              <a:t>Klik for at redigere i master</a:t>
            </a:r>
          </a:p>
          <a:p>
            <a:pPr lvl="1"/>
            <a:r>
              <a:rPr lang="da-DK" noProof="0"/>
              <a:t>Andet niveau</a:t>
            </a:r>
          </a:p>
          <a:p>
            <a:pPr lvl="2"/>
            <a:r>
              <a:rPr lang="da-DK" noProof="0"/>
              <a:t>Tredje niveau</a:t>
            </a:r>
          </a:p>
          <a:p>
            <a:pPr lvl="3"/>
            <a:r>
              <a:rPr lang="da-DK" noProof="0"/>
              <a:t>Fjerde niveau</a:t>
            </a:r>
          </a:p>
          <a:p>
            <a:pPr lvl="4"/>
            <a:r>
              <a:rPr lang="da-DK" noProof="0"/>
              <a:t>Femte niveau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31424" y="6530017"/>
            <a:ext cx="3694386" cy="365125"/>
          </a:xfrm>
          <a:prstGeom prst="rect">
            <a:avLst/>
          </a:prstGeom>
        </p:spPr>
        <p:txBody>
          <a:bodyPr/>
          <a:lstStyle/>
          <a:p>
            <a:endParaRPr lang="da-DK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8200" y="6530018"/>
            <a:ext cx="3510455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endParaRPr lang="da-DK" noProof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08580" y="6530017"/>
            <a:ext cx="1487214" cy="365125"/>
          </a:xfrm>
          <a:prstGeom prst="rect">
            <a:avLst/>
          </a:prstGeom>
        </p:spPr>
        <p:txBody>
          <a:bodyPr/>
          <a:lstStyle/>
          <a:p>
            <a:fld id="{E0B2632C-56A2-E049-82CF-AFB420B2C11A}" type="slidenum">
              <a:rPr lang="da-DK" noProof="0" smtClean="0"/>
              <a:t>‹nr.›</a:t>
            </a:fld>
            <a:endParaRPr lang="da-DK" noProof="0"/>
          </a:p>
        </p:txBody>
      </p:sp>
    </p:spTree>
    <p:extLst>
      <p:ext uri="{BB962C8B-B14F-4D97-AF65-F5344CB8AC3E}">
        <p14:creationId xmlns:p14="http://schemas.microsoft.com/office/powerpoint/2010/main" val="1066975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 flipV="1">
            <a:off x="1" y="6445830"/>
            <a:ext cx="12192000" cy="460293"/>
          </a:xfrm>
          <a:prstGeom prst="rect">
            <a:avLst/>
          </a:prstGeom>
          <a:solidFill>
            <a:srgbClr val="5071B3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noProof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noProof="0"/>
              <a:t>Klik for at redigere i master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noProof="0"/>
              <a:t>Edit Master text styles</a:t>
            </a:r>
          </a:p>
          <a:p>
            <a:pPr lvl="1"/>
            <a:r>
              <a:rPr lang="da-DK" noProof="0"/>
              <a:t>Second level</a:t>
            </a:r>
          </a:p>
          <a:p>
            <a:pPr lvl="2"/>
            <a:r>
              <a:rPr lang="da-DK" noProof="0"/>
              <a:t>Third level</a:t>
            </a:r>
          </a:p>
          <a:p>
            <a:pPr lvl="3"/>
            <a:r>
              <a:rPr lang="da-DK" noProof="0"/>
              <a:t>Fourth level</a:t>
            </a:r>
          </a:p>
          <a:p>
            <a:pPr lvl="4"/>
            <a:r>
              <a:rPr lang="da-DK" noProof="0"/>
              <a:t>Fifth level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3A1330EA-6198-4848-984E-6820490C15A9}"/>
              </a:ext>
            </a:extLst>
          </p:cNvPr>
          <p:cNvPicPr>
            <a:picLocks noChangeAspect="1"/>
          </p:cNvPicPr>
          <p:nvPr userDrawn="1"/>
        </p:nvPicPr>
        <p:blipFill>
          <a:blip r:embed="rId26"/>
          <a:stretch>
            <a:fillRect/>
          </a:stretch>
        </p:blipFill>
        <p:spPr>
          <a:xfrm>
            <a:off x="10219373" y="6563728"/>
            <a:ext cx="1134427" cy="193858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DCCFF0CD-A2D4-6633-922D-EA3CC342D4F4}"/>
              </a:ext>
            </a:extLst>
          </p:cNvPr>
          <p:cNvPicPr>
            <a:picLocks noChangeAspect="1"/>
          </p:cNvPicPr>
          <p:nvPr userDrawn="1"/>
        </p:nvPicPr>
        <p:blipFill>
          <a:blip r:embed="rId27"/>
          <a:stretch>
            <a:fillRect/>
          </a:stretch>
        </p:blipFill>
        <p:spPr>
          <a:xfrm>
            <a:off x="237619" y="6445831"/>
            <a:ext cx="429652" cy="429652"/>
          </a:xfrm>
          <a:prstGeom prst="rect">
            <a:avLst/>
          </a:prstGeom>
        </p:spPr>
      </p:pic>
      <p:sp>
        <p:nvSpPr>
          <p:cNvPr id="8" name="Tekstfelt 7">
            <a:extLst>
              <a:ext uri="{FF2B5EF4-FFF2-40B4-BE49-F238E27FC236}">
                <a16:creationId xmlns:a16="http://schemas.microsoft.com/office/drawing/2014/main" id="{EA90CC97-FE4D-26AE-BBDB-3BCA4FBBC85D}"/>
              </a:ext>
            </a:extLst>
          </p:cNvPr>
          <p:cNvSpPr txBox="1"/>
          <p:nvPr userDrawn="1"/>
        </p:nvSpPr>
        <p:spPr>
          <a:xfrm>
            <a:off x="667271" y="6491380"/>
            <a:ext cx="350846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noProof="0" dirty="0">
                <a:solidFill>
                  <a:schemeClr val="bg1"/>
                </a:solidFill>
                <a:latin typeface="+mj-lt"/>
              </a:rPr>
              <a:t>Near Surface Land and Marine Geology </a:t>
            </a:r>
          </a:p>
        </p:txBody>
      </p:sp>
    </p:spTree>
    <p:extLst>
      <p:ext uri="{BB962C8B-B14F-4D97-AF65-F5344CB8AC3E}">
        <p14:creationId xmlns:p14="http://schemas.microsoft.com/office/powerpoint/2010/main" val="1602260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49" r:id="rId3"/>
    <p:sldLayoutId id="2147483665" r:id="rId4"/>
    <p:sldLayoutId id="2147483662" r:id="rId5"/>
    <p:sldLayoutId id="2147483666" r:id="rId6"/>
    <p:sldLayoutId id="2147483651" r:id="rId7"/>
    <p:sldLayoutId id="2147483667" r:id="rId8"/>
    <p:sldLayoutId id="2147483652" r:id="rId9"/>
    <p:sldLayoutId id="2147483668" r:id="rId10"/>
    <p:sldLayoutId id="2147483653" r:id="rId11"/>
    <p:sldLayoutId id="2147483654" r:id="rId12"/>
    <p:sldLayoutId id="2147483669" r:id="rId13"/>
    <p:sldLayoutId id="2147483655" r:id="rId14"/>
    <p:sldLayoutId id="2147483675" r:id="rId15"/>
    <p:sldLayoutId id="2147483670" r:id="rId16"/>
    <p:sldLayoutId id="2147483656" r:id="rId17"/>
    <p:sldLayoutId id="2147483671" r:id="rId18"/>
    <p:sldLayoutId id="2147483657" r:id="rId19"/>
    <p:sldLayoutId id="2147483672" r:id="rId20"/>
    <p:sldLayoutId id="2147483658" r:id="rId21"/>
    <p:sldLayoutId id="2147483673" r:id="rId22"/>
    <p:sldLayoutId id="2147483659" r:id="rId23"/>
    <p:sldLayoutId id="2147483674" r:id="rId24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lede 2">
            <a:extLst>
              <a:ext uri="{FF2B5EF4-FFF2-40B4-BE49-F238E27FC236}">
                <a16:creationId xmlns:a16="http://schemas.microsoft.com/office/drawing/2014/main" id="{A0F86B31-1B30-184F-EA64-4F5B962110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688" y="1085850"/>
            <a:ext cx="5373688" cy="1333500"/>
          </a:xfrm>
          <a:prstGeom prst="rect">
            <a:avLst/>
          </a:prstGeom>
        </p:spPr>
      </p:pic>
      <p:pic>
        <p:nvPicPr>
          <p:cNvPr id="20" name="Billede 19">
            <a:extLst>
              <a:ext uri="{FF2B5EF4-FFF2-40B4-BE49-F238E27FC236}">
                <a16:creationId xmlns:a16="http://schemas.microsoft.com/office/drawing/2014/main" id="{15F64D6D-A8A0-629F-80F5-9FE12E1D65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5925" y="1085850"/>
            <a:ext cx="3097213" cy="1333500"/>
          </a:xfrm>
          <a:prstGeom prst="rect">
            <a:avLst/>
          </a:prstGeom>
        </p:spPr>
      </p:pic>
      <p:pic>
        <p:nvPicPr>
          <p:cNvPr id="12" name="Billede 11">
            <a:extLst>
              <a:ext uri="{FF2B5EF4-FFF2-40B4-BE49-F238E27FC236}">
                <a16:creationId xmlns:a16="http://schemas.microsoft.com/office/drawing/2014/main" id="{289B9A39-F723-939F-72F3-9E54D650417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74100" y="1085850"/>
            <a:ext cx="3478213" cy="1333500"/>
          </a:xfrm>
          <a:prstGeom prst="rect">
            <a:avLst/>
          </a:prstGeom>
        </p:spPr>
      </p:pic>
      <p:pic>
        <p:nvPicPr>
          <p:cNvPr id="14" name="Billede 13">
            <a:extLst>
              <a:ext uri="{FF2B5EF4-FFF2-40B4-BE49-F238E27FC236}">
                <a16:creationId xmlns:a16="http://schemas.microsoft.com/office/drawing/2014/main" id="{7EC874FF-683E-154C-921A-BE3080D6AFA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688" y="2501900"/>
            <a:ext cx="3589338" cy="1771650"/>
          </a:xfrm>
          <a:prstGeom prst="rect">
            <a:avLst/>
          </a:prstGeom>
        </p:spPr>
      </p:pic>
      <p:pic>
        <p:nvPicPr>
          <p:cNvPr id="16" name="Billede 15">
            <a:extLst>
              <a:ext uri="{FF2B5EF4-FFF2-40B4-BE49-F238E27FC236}">
                <a16:creationId xmlns:a16="http://schemas.microsoft.com/office/drawing/2014/main" id="{AD9355B5-ED55-82EC-1C5A-8053DC3FF3A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711575" y="2501900"/>
            <a:ext cx="8440738" cy="1771650"/>
          </a:xfrm>
          <a:prstGeom prst="rect">
            <a:avLst/>
          </a:prstGeom>
        </p:spPr>
      </p:pic>
      <p:pic>
        <p:nvPicPr>
          <p:cNvPr id="22" name="Billede 21">
            <a:extLst>
              <a:ext uri="{FF2B5EF4-FFF2-40B4-BE49-F238E27FC236}">
                <a16:creationId xmlns:a16="http://schemas.microsoft.com/office/drawing/2014/main" id="{AA5DB970-6871-8D0B-E164-8B33D3752A5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688" y="4356100"/>
            <a:ext cx="3544888" cy="1454150"/>
          </a:xfrm>
          <a:prstGeom prst="rect">
            <a:avLst/>
          </a:prstGeom>
        </p:spPr>
      </p:pic>
      <p:pic>
        <p:nvPicPr>
          <p:cNvPr id="24" name="Billede 23">
            <a:extLst>
              <a:ext uri="{FF2B5EF4-FFF2-40B4-BE49-F238E27FC236}">
                <a16:creationId xmlns:a16="http://schemas.microsoft.com/office/drawing/2014/main" id="{A7D1BAAC-3D58-D4EC-594C-288A4D480D9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667125" y="4356100"/>
            <a:ext cx="2489200" cy="1454150"/>
          </a:xfrm>
          <a:prstGeom prst="rect">
            <a:avLst/>
          </a:prstGeom>
        </p:spPr>
      </p:pic>
      <p:pic>
        <p:nvPicPr>
          <p:cNvPr id="9" name="Billede 8">
            <a:extLst>
              <a:ext uri="{FF2B5EF4-FFF2-40B4-BE49-F238E27FC236}">
                <a16:creationId xmlns:a16="http://schemas.microsoft.com/office/drawing/2014/main" id="{AEB23E7A-718E-07D7-FABE-8CAE7D62AD3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38875" y="4356100"/>
            <a:ext cx="2593975" cy="1454150"/>
          </a:xfrm>
          <a:prstGeom prst="rect">
            <a:avLst/>
          </a:prstGeom>
        </p:spPr>
      </p:pic>
      <p:pic>
        <p:nvPicPr>
          <p:cNvPr id="18" name="Billede 17">
            <a:extLst>
              <a:ext uri="{FF2B5EF4-FFF2-40B4-BE49-F238E27FC236}">
                <a16:creationId xmlns:a16="http://schemas.microsoft.com/office/drawing/2014/main" id="{BDC5E830-85AB-F7D8-8A0C-03B11CB42AF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915400" y="4356100"/>
            <a:ext cx="3236913" cy="1454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160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54767C-514C-7E43-6D16-334854E97A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Agenda</a:t>
            </a:r>
          </a:p>
        </p:txBody>
      </p:sp>
      <p:sp>
        <p:nvSpPr>
          <p:cNvPr id="5" name="Tekstfelt 4">
            <a:extLst>
              <a:ext uri="{FF2B5EF4-FFF2-40B4-BE49-F238E27FC236}">
                <a16:creationId xmlns:a16="http://schemas.microsoft.com/office/drawing/2014/main" id="{74977D2C-D3EF-BC6A-4050-8AD46582F101}"/>
              </a:ext>
            </a:extLst>
          </p:cNvPr>
          <p:cNvSpPr txBox="1"/>
          <p:nvPr/>
        </p:nvSpPr>
        <p:spPr>
          <a:xfrm>
            <a:off x="2593427" y="1659285"/>
            <a:ext cx="4831002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5 </a:t>
            </a:r>
            <a:r>
              <a:rPr lang="en-US" sz="3200"/>
              <a:t>min pitch</a:t>
            </a: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Individual demonstrations</a:t>
            </a:r>
          </a:p>
        </p:txBody>
      </p:sp>
      <p:pic>
        <p:nvPicPr>
          <p:cNvPr id="1026" name="Picture 2" descr="Yellow-card suspensions in football: Correct me if I'm wrong ...">
            <a:extLst>
              <a:ext uri="{FF2B5EF4-FFF2-40B4-BE49-F238E27FC236}">
                <a16:creationId xmlns:a16="http://schemas.microsoft.com/office/drawing/2014/main" id="{6AFD7B34-1BBB-DCC4-BE36-D30F462F54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5374" y="1052680"/>
            <a:ext cx="1615827" cy="1077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Billede 2">
            <a:extLst>
              <a:ext uri="{FF2B5EF4-FFF2-40B4-BE49-F238E27FC236}">
                <a16:creationId xmlns:a16="http://schemas.microsoft.com/office/drawing/2014/main" id="{19BCDD59-B72B-FD88-B3C8-F21F8E2ACB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7399" y="2475002"/>
            <a:ext cx="9826401" cy="2364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096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GEUS Ny identitet">
      <a:dk1>
        <a:srgbClr val="000000"/>
      </a:dk1>
      <a:lt1>
        <a:srgbClr val="FFFFFF"/>
      </a:lt1>
      <a:dk2>
        <a:srgbClr val="596DD5"/>
      </a:dk2>
      <a:lt2>
        <a:srgbClr val="E7E6E6"/>
      </a:lt2>
      <a:accent1>
        <a:srgbClr val="0097C4"/>
      </a:accent1>
      <a:accent2>
        <a:srgbClr val="FF5151"/>
      </a:accent2>
      <a:accent3>
        <a:srgbClr val="A5A5A5"/>
      </a:accent3>
      <a:accent4>
        <a:srgbClr val="673AB7"/>
      </a:accent4>
      <a:accent5>
        <a:srgbClr val="0C2C83"/>
      </a:accent5>
      <a:accent6>
        <a:srgbClr val="0091EA"/>
      </a:accent6>
      <a:hlink>
        <a:srgbClr val="596DC1"/>
      </a:hlink>
      <a:folHlink>
        <a:srgbClr val="646464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EUS_DK_Logobar_16x9" id="{ECB8A174-DF3E-024D-BBF3-4AF634578203}" vid="{E8D2D01F-EC45-6B41-A229-3D2D71544C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0efb568-9251-4dc3-91e8-085d3e248b6c" xsi:nil="true"/>
    <lcf76f155ced4ddcb4097134ff3c332f xmlns="aa929bc9-d012-443b-94f8-8d31b243cdde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2117C5F2BDD784487ECD025F5840414" ma:contentTypeVersion="12" ma:contentTypeDescription="Opret et nyt dokument." ma:contentTypeScope="" ma:versionID="ad2deefaf873d61ee50cf32625c6d155">
  <xsd:schema xmlns:xsd="http://www.w3.org/2001/XMLSchema" xmlns:xs="http://www.w3.org/2001/XMLSchema" xmlns:p="http://schemas.microsoft.com/office/2006/metadata/properties" xmlns:ns2="aa929bc9-d012-443b-94f8-8d31b243cdde" xmlns:ns3="90efb568-9251-4dc3-91e8-085d3e248b6c" targetNamespace="http://schemas.microsoft.com/office/2006/metadata/properties" ma:root="true" ma:fieldsID="723868a5fbd0be6ae43a271ebab05b51" ns2:_="" ns3:_="">
    <xsd:import namespace="aa929bc9-d012-443b-94f8-8d31b243cdde"/>
    <xsd:import namespace="90efb568-9251-4dc3-91e8-085d3e248b6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a929bc9-d012-443b-94f8-8d31b243cdd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4" nillable="true" ma:taxonomy="true" ma:internalName="lcf76f155ced4ddcb4097134ff3c332f" ma:taxonomyFieldName="MediaServiceImageTags" ma:displayName="Billedmærker" ma:readOnly="false" ma:fieldId="{5cf76f15-5ced-4ddc-b409-7134ff3c332f}" ma:taxonomyMulti="true" ma:sspId="c0918930-cee2-45a7-8e0e-65b10018eb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0efb568-9251-4dc3-91e8-085d3e248b6c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Delt med 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df6f1c7c-b981-47ce-abf1-0aa6ac9bef46}" ma:internalName="TaxCatchAll" ma:showField="CatchAllData" ma:web="90efb568-9251-4dc3-91e8-085d3e248b6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F2A8427-C92B-4656-BD6D-616B077D76C7}">
  <ds:schemaRefs>
    <ds:schemaRef ds:uri="1b3ec7e3-0895-4a7a-a99f-9f2e257eb6ec"/>
    <ds:schemaRef ds:uri="935997f5-c8ff-4bc9-9a8b-883e6c158a76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FD4EFDF-5ED2-4F0A-B5FE-81120D964134}"/>
</file>

<file path=customXml/itemProps3.xml><?xml version="1.0" encoding="utf-8"?>
<ds:datastoreItem xmlns:ds="http://schemas.openxmlformats.org/officeDocument/2006/customXml" ds:itemID="{831588EF-81FC-400B-A384-85936F4C179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16x9 DK-Logobar</Template>
  <TotalTime>53</TotalTime>
  <Words>6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Office-tema</vt:lpstr>
      <vt:lpstr>PowerPoint-præsentation</vt:lpstr>
      <vt:lpstr>Agenda</vt:lpstr>
    </vt:vector>
  </TitlesOfParts>
  <Company>GEUS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Klimaforandring og -tilpasning</dc:title>
  <dc:creator>Heidi Christiansen Barlebo</dc:creator>
  <cp:lastModifiedBy>Torben Bach</cp:lastModifiedBy>
  <cp:revision>1</cp:revision>
  <cp:lastPrinted>2018-01-03T11:39:14Z</cp:lastPrinted>
  <dcterms:created xsi:type="dcterms:W3CDTF">2019-12-06T15:15:44Z</dcterms:created>
  <dcterms:modified xsi:type="dcterms:W3CDTF">2023-05-25T08:22:12Z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0x01010063C77D67E90E3B49970556867E53369A</vt:lpwstr>
  </property>
</Properties>
</file>